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1" r:id="rId2"/>
    <p:sldId id="347" r:id="rId3"/>
    <p:sldId id="306" r:id="rId4"/>
    <p:sldId id="257" r:id="rId5"/>
    <p:sldId id="263" r:id="rId6"/>
    <p:sldId id="346" r:id="rId7"/>
    <p:sldId id="349" r:id="rId8"/>
    <p:sldId id="350" r:id="rId9"/>
    <p:sldId id="344" r:id="rId10"/>
    <p:sldId id="345" r:id="rId11"/>
    <p:sldId id="341" r:id="rId12"/>
    <p:sldId id="273" r:id="rId13"/>
    <p:sldId id="338" r:id="rId14"/>
    <p:sldId id="351" r:id="rId15"/>
    <p:sldId id="324" r:id="rId16"/>
    <p:sldId id="325" r:id="rId17"/>
    <p:sldId id="337" r:id="rId18"/>
    <p:sldId id="314" r:id="rId19"/>
    <p:sldId id="308" r:id="rId20"/>
    <p:sldId id="309" r:id="rId21"/>
    <p:sldId id="310" r:id="rId22"/>
    <p:sldId id="311" r:id="rId23"/>
    <p:sldId id="312" r:id="rId24"/>
    <p:sldId id="313" r:id="rId25"/>
    <p:sldId id="278" r:id="rId26"/>
    <p:sldId id="26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658E"/>
    <a:srgbClr val="72B2E3"/>
    <a:srgbClr val="E1E8EE"/>
    <a:srgbClr val="1A335C"/>
    <a:srgbClr val="EC3A3B"/>
    <a:srgbClr val="4949E7"/>
    <a:srgbClr val="FCBD24"/>
    <a:srgbClr val="5EB2FC"/>
    <a:srgbClr val="C1D5EE"/>
    <a:srgbClr val="FF69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6" autoAdjust="0"/>
    <p:restoredTop sz="95262" autoAdjust="0"/>
  </p:normalViewPr>
  <p:slideViewPr>
    <p:cSldViewPr snapToGrid="0" showGuides="1">
      <p:cViewPr varScale="1">
        <p:scale>
          <a:sx n="83" d="100"/>
          <a:sy n="83" d="100"/>
        </p:scale>
        <p:origin x="706" y="67"/>
      </p:cViewPr>
      <p:guideLst>
        <p:guide orient="horz" pos="279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A25CC6-E059-4104-9D5C-42BBC63464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4B749F7-9429-4908-BA05-CAB11944DB55}">
      <dgm:prSet phldrT="[텍스트]"/>
      <dgm:spPr/>
      <dgm:t>
        <a:bodyPr/>
        <a:lstStyle/>
        <a:p>
          <a:pPr latinLnBrk="1"/>
          <a:r>
            <a:rPr lang="ko-KR" altLang="en-US" b="0" dirty="0" smtClean="0">
              <a:latin typeface="세종병원체 Bold" pitchFamily="2" charset="-127"/>
              <a:ea typeface="세종병원체 Bold" pitchFamily="2" charset="-127"/>
            </a:rPr>
            <a:t>기상청 데이터 수집</a:t>
          </a:r>
          <a:endParaRPr lang="ko-KR" altLang="en-US" b="0" dirty="0">
            <a:latin typeface="세종병원체 Bold" pitchFamily="2" charset="-127"/>
            <a:ea typeface="세종병원체 Bold" pitchFamily="2" charset="-127"/>
          </a:endParaRPr>
        </a:p>
      </dgm:t>
    </dgm:pt>
    <dgm:pt modelId="{4F046152-9120-446E-B362-0B3BD8E07E91}" type="parTrans" cxnId="{58550727-BB23-49B9-BE59-3E513765B25D}">
      <dgm:prSet/>
      <dgm:spPr/>
      <dgm:t>
        <a:bodyPr/>
        <a:lstStyle/>
        <a:p>
          <a:pPr latinLnBrk="1"/>
          <a:endParaRPr lang="ko-KR" altLang="en-US"/>
        </a:p>
      </dgm:t>
    </dgm:pt>
    <dgm:pt modelId="{A468AE35-F105-4702-B1D3-E7B1EEF68714}" type="sibTrans" cxnId="{58550727-BB23-49B9-BE59-3E513765B25D}">
      <dgm:prSet/>
      <dgm:spPr/>
      <dgm:t>
        <a:bodyPr/>
        <a:lstStyle/>
        <a:p>
          <a:pPr latinLnBrk="1"/>
          <a:endParaRPr lang="ko-KR" altLang="en-US"/>
        </a:p>
      </dgm:t>
    </dgm:pt>
    <dgm:pt modelId="{8C11C068-A868-40F0-9D65-F9221882ACA6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30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일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 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단위로 데이터 수집 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(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최대 호출 일수 제한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)</a:t>
          </a:r>
          <a:endParaRPr lang="ko-KR" altLang="en-US" dirty="0">
            <a:latin typeface="세종병원체 Light" pitchFamily="2" charset="-127"/>
            <a:ea typeface="세종병원체 Light" pitchFamily="2" charset="-127"/>
          </a:endParaRPr>
        </a:p>
      </dgm:t>
    </dgm:pt>
    <dgm:pt modelId="{C18DD544-E6C7-44A4-8FDC-AA2F8FA90D07}" type="parTrans" cxnId="{883A0F58-6EE5-4453-8E69-005CCBBEABA6}">
      <dgm:prSet/>
      <dgm:spPr/>
      <dgm:t>
        <a:bodyPr/>
        <a:lstStyle/>
        <a:p>
          <a:pPr latinLnBrk="1"/>
          <a:endParaRPr lang="ko-KR" altLang="en-US"/>
        </a:p>
      </dgm:t>
    </dgm:pt>
    <dgm:pt modelId="{980042E4-C05C-4A6B-A47C-945BEFF1A9B2}" type="sibTrans" cxnId="{883A0F58-6EE5-4453-8E69-005CCBBEABA6}">
      <dgm:prSet/>
      <dgm:spPr/>
      <dgm:t>
        <a:bodyPr/>
        <a:lstStyle/>
        <a:p>
          <a:pPr latinLnBrk="1"/>
          <a:endParaRPr lang="ko-KR" altLang="en-US"/>
        </a:p>
      </dgm:t>
    </dgm:pt>
    <dgm:pt modelId="{90B3BB32-4713-48E0-9158-1A62C8C15048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세종병원체 Bold" pitchFamily="2" charset="-127"/>
              <a:ea typeface="세종병원체 Bold" pitchFamily="2" charset="-127"/>
            </a:rPr>
            <a:t>데이터 정제</a:t>
          </a:r>
          <a:endParaRPr lang="ko-KR" altLang="en-US" dirty="0">
            <a:latin typeface="세종병원체 Bold" pitchFamily="2" charset="-127"/>
            <a:ea typeface="세종병원체 Bold" pitchFamily="2" charset="-127"/>
          </a:endParaRPr>
        </a:p>
      </dgm:t>
    </dgm:pt>
    <dgm:pt modelId="{48FF8566-BFFA-4A8F-AFF5-F489D58F367A}" type="parTrans" cxnId="{A7367020-D5A2-4AE9-9B90-4DDF8B1D5B91}">
      <dgm:prSet/>
      <dgm:spPr/>
      <dgm:t>
        <a:bodyPr/>
        <a:lstStyle/>
        <a:p>
          <a:pPr latinLnBrk="1"/>
          <a:endParaRPr lang="ko-KR" altLang="en-US"/>
        </a:p>
      </dgm:t>
    </dgm:pt>
    <dgm:pt modelId="{E190F29A-0BC6-4940-B0C1-C2AE385FF642}" type="sibTrans" cxnId="{A7367020-D5A2-4AE9-9B90-4DDF8B1D5B91}">
      <dgm:prSet/>
      <dgm:spPr/>
      <dgm:t>
        <a:bodyPr/>
        <a:lstStyle/>
        <a:p>
          <a:pPr latinLnBrk="1"/>
          <a:endParaRPr lang="ko-KR" altLang="en-US"/>
        </a:p>
      </dgm:t>
    </dgm:pt>
    <dgm:pt modelId="{0C1BF530-E8BB-4FA7-BA4D-C55EE02E0D7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누락된 데이터 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-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 이전 시간의 데이터로 입력</a:t>
          </a:r>
          <a:endParaRPr lang="ko-KR" altLang="en-US" dirty="0">
            <a:latin typeface="세종병원체 Light" pitchFamily="2" charset="-127"/>
            <a:ea typeface="세종병원체 Light" pitchFamily="2" charset="-127"/>
          </a:endParaRPr>
        </a:p>
      </dgm:t>
    </dgm:pt>
    <dgm:pt modelId="{DE60D152-E4D1-4A7C-BED9-D43A8A70D124}" type="parTrans" cxnId="{CEBAF259-31FE-41D4-8DDB-E3CDC2B39102}">
      <dgm:prSet/>
      <dgm:spPr/>
      <dgm:t>
        <a:bodyPr/>
        <a:lstStyle/>
        <a:p>
          <a:pPr latinLnBrk="1"/>
          <a:endParaRPr lang="ko-KR" altLang="en-US"/>
        </a:p>
      </dgm:t>
    </dgm:pt>
    <dgm:pt modelId="{31E88628-46F4-448E-9AE9-294019364C22}" type="sibTrans" cxnId="{CEBAF259-31FE-41D4-8DDB-E3CDC2B39102}">
      <dgm:prSet/>
      <dgm:spPr/>
      <dgm:t>
        <a:bodyPr/>
        <a:lstStyle/>
        <a:p>
          <a:pPr latinLnBrk="1"/>
          <a:endParaRPr lang="ko-KR" altLang="en-US"/>
        </a:p>
      </dgm:t>
    </dgm:pt>
    <dgm:pt modelId="{C2E52382-647B-4C0D-A89E-3E009477EF4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세종병원체 Bold" pitchFamily="2" charset="-127"/>
              <a:ea typeface="세종병원체 Bold" pitchFamily="2" charset="-127"/>
            </a:rPr>
            <a:t>모델 훈련</a:t>
          </a:r>
          <a:r>
            <a:rPr lang="en-US" altLang="ko-KR" dirty="0" smtClean="0">
              <a:latin typeface="세종병원체 Bold" pitchFamily="2" charset="-127"/>
              <a:ea typeface="세종병원체 Bold" pitchFamily="2" charset="-127"/>
            </a:rPr>
            <a:t>(Prophet)</a:t>
          </a:r>
          <a:endParaRPr lang="ko-KR" altLang="en-US" dirty="0">
            <a:latin typeface="세종병원체 Bold" pitchFamily="2" charset="-127"/>
            <a:ea typeface="세종병원체 Bold" pitchFamily="2" charset="-127"/>
          </a:endParaRPr>
        </a:p>
      </dgm:t>
    </dgm:pt>
    <dgm:pt modelId="{03FF99BF-7E9D-4856-ACE2-7B57CD4EFFF6}" type="parTrans" cxnId="{F664C628-1E91-4CED-A351-5B81BC736464}">
      <dgm:prSet/>
      <dgm:spPr/>
      <dgm:t>
        <a:bodyPr/>
        <a:lstStyle/>
        <a:p>
          <a:pPr latinLnBrk="1"/>
          <a:endParaRPr lang="ko-KR" altLang="en-US"/>
        </a:p>
      </dgm:t>
    </dgm:pt>
    <dgm:pt modelId="{6959235D-116D-4506-BD21-6354883D2F59}" type="sibTrans" cxnId="{F664C628-1E91-4CED-A351-5B81BC736464}">
      <dgm:prSet/>
      <dgm:spPr/>
      <dgm:t>
        <a:bodyPr/>
        <a:lstStyle/>
        <a:p>
          <a:pPr latinLnBrk="1"/>
          <a:endParaRPr lang="ko-KR" altLang="en-US"/>
        </a:p>
      </dgm:t>
    </dgm:pt>
    <dgm:pt modelId="{802744BD-F7C0-4549-8341-DAE8D9AF75C3}">
      <dgm:prSet phldrT="[텍스트]"/>
      <dgm:spPr/>
      <dgm:t>
        <a:bodyPr/>
        <a:lstStyle/>
        <a:p>
          <a:pPr algn="l" latinLnBrk="1"/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2024.01.01 – 2024.12.31 </a:t>
          </a:r>
          <a:r>
            <a:rPr lang="ko-KR" altLang="en-US" dirty="0" err="1" smtClean="0">
              <a:latin typeface="세종병원체 Light" pitchFamily="2" charset="-127"/>
              <a:ea typeface="세종병원체 Light" pitchFamily="2" charset="-127"/>
            </a:rPr>
            <a:t>기상데이터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 예측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: Prophet</a:t>
          </a:r>
          <a:b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</a:b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(2025.01.01 – 2033.12.31 </a:t>
          </a:r>
          <a:r>
            <a:rPr lang="ko-KR" altLang="en-US" dirty="0" err="1" smtClean="0">
              <a:latin typeface="세종병원체 Light" pitchFamily="2" charset="-127"/>
              <a:ea typeface="세종병원체 Light" pitchFamily="2" charset="-127"/>
            </a:rPr>
            <a:t>기상데이터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 예측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평년평균법을 적용</a:t>
          </a:r>
          <a:endParaRPr lang="ko-KR" altLang="en-US" dirty="0">
            <a:latin typeface="세종병원체 Light" pitchFamily="2" charset="-127"/>
            <a:ea typeface="세종병원체 Light" pitchFamily="2" charset="-127"/>
          </a:endParaRPr>
        </a:p>
      </dgm:t>
    </dgm:pt>
    <dgm:pt modelId="{9E66ACBF-C35F-4974-BC9F-4522C32AAC86}" type="parTrans" cxnId="{936B6EB9-6D1D-4715-A512-C26009229A29}">
      <dgm:prSet/>
      <dgm:spPr/>
      <dgm:t>
        <a:bodyPr/>
        <a:lstStyle/>
        <a:p>
          <a:pPr latinLnBrk="1"/>
          <a:endParaRPr lang="ko-KR" altLang="en-US"/>
        </a:p>
      </dgm:t>
    </dgm:pt>
    <dgm:pt modelId="{4FD14FDF-004F-436F-A7E7-0D8EE7552CA1}" type="sibTrans" cxnId="{936B6EB9-6D1D-4715-A512-C26009229A29}">
      <dgm:prSet/>
      <dgm:spPr/>
      <dgm:t>
        <a:bodyPr/>
        <a:lstStyle/>
        <a:p>
          <a:pPr latinLnBrk="1"/>
          <a:endParaRPr lang="ko-KR" altLang="en-US"/>
        </a:p>
      </dgm:t>
    </dgm:pt>
    <dgm:pt modelId="{06476C6D-8675-456C-8D6C-B665244F96F5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시간 간격 변경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dirty="0" err="1" smtClean="0">
              <a:latin typeface="세종병원체 Light" pitchFamily="2" charset="-127"/>
              <a:ea typeface="세종병원체 Light" pitchFamily="2" charset="-127"/>
            </a:rPr>
            <a:t>시간별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 →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 </a:t>
          </a:r>
          <a:r>
            <a:rPr lang="ko-KR" altLang="en-US" dirty="0" err="1" smtClean="0">
              <a:latin typeface="세종병원체 Light" pitchFamily="2" charset="-127"/>
              <a:ea typeface="세종병원체 Light" pitchFamily="2" charset="-127"/>
            </a:rPr>
            <a:t>날짜별</a:t>
          </a:r>
          <a:endParaRPr lang="ko-KR" altLang="en-US" dirty="0">
            <a:latin typeface="세종병원체 Light" pitchFamily="2" charset="-127"/>
            <a:ea typeface="세종병원체 Light" pitchFamily="2" charset="-127"/>
          </a:endParaRPr>
        </a:p>
      </dgm:t>
    </dgm:pt>
    <dgm:pt modelId="{DFB9C5C9-ECBE-4E95-8EA5-71AE5D48E2B0}" type="sibTrans" cxnId="{CD9E1FDB-DFD2-456A-883F-FCD2A6F1B4BF}">
      <dgm:prSet/>
      <dgm:spPr/>
      <dgm:t>
        <a:bodyPr/>
        <a:lstStyle/>
        <a:p>
          <a:pPr latinLnBrk="1"/>
          <a:endParaRPr lang="ko-KR" altLang="en-US"/>
        </a:p>
      </dgm:t>
    </dgm:pt>
    <dgm:pt modelId="{7B8D2E49-EED1-4DB6-9838-F0A1A5937501}" type="parTrans" cxnId="{CD9E1FDB-DFD2-456A-883F-FCD2A6F1B4BF}">
      <dgm:prSet/>
      <dgm:spPr/>
      <dgm:t>
        <a:bodyPr/>
        <a:lstStyle/>
        <a:p>
          <a:pPr latinLnBrk="1"/>
          <a:endParaRPr lang="ko-KR" altLang="en-US"/>
        </a:p>
      </dgm:t>
    </dgm:pt>
    <dgm:pt modelId="{E212BA7C-783C-41D4-9C7A-4517B3B309A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세종시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: 2019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년 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6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월 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1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일 이전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(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충남의 데이터 사용</a:t>
          </a:r>
          <a:r>
            <a:rPr lang="en-US" altLang="ko-KR" dirty="0" smtClean="0">
              <a:latin typeface="세종병원체 Light" pitchFamily="2" charset="-127"/>
              <a:ea typeface="세종병원체 Light" pitchFamily="2" charset="-127"/>
            </a:rPr>
            <a:t>)</a:t>
          </a:r>
          <a:endParaRPr lang="ko-KR" altLang="en-US" dirty="0">
            <a:latin typeface="세종병원체 Light" pitchFamily="2" charset="-127"/>
            <a:ea typeface="세종병원체 Light" pitchFamily="2" charset="-127"/>
          </a:endParaRPr>
        </a:p>
      </dgm:t>
    </dgm:pt>
    <dgm:pt modelId="{8CFA87E0-BBA2-4162-8628-C0725FDAC794}" type="sibTrans" cxnId="{06409967-A81B-476B-AB0E-0A572A58C202}">
      <dgm:prSet/>
      <dgm:spPr/>
      <dgm:t>
        <a:bodyPr/>
        <a:lstStyle/>
        <a:p>
          <a:pPr latinLnBrk="1"/>
          <a:endParaRPr lang="ko-KR" altLang="en-US"/>
        </a:p>
      </dgm:t>
    </dgm:pt>
    <dgm:pt modelId="{72913333-22F1-4055-B667-58A006FF6655}" type="parTrans" cxnId="{06409967-A81B-476B-AB0E-0A572A58C202}">
      <dgm:prSet/>
      <dgm:spPr/>
      <dgm:t>
        <a:bodyPr/>
        <a:lstStyle/>
        <a:p>
          <a:pPr latinLnBrk="1"/>
          <a:endParaRPr lang="ko-KR" altLang="en-US"/>
        </a:p>
      </dgm:t>
    </dgm:pt>
    <dgm:pt modelId="{DF2CAA2E-9AAB-409E-B623-B9A431EFDC41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세종병원체 Light" pitchFamily="2" charset="-127"/>
              <a:ea typeface="세종병원체 Light" pitchFamily="2" charset="-127"/>
            </a:rPr>
            <a:t>관측별</a:t>
          </a:r>
          <a:r>
            <a:rPr lang="ko-KR" altLang="en-US" dirty="0" smtClean="0">
              <a:latin typeface="세종병원체 Light" pitchFamily="2" charset="-127"/>
              <a:ea typeface="세종병원체 Light" pitchFamily="2" charset="-127"/>
            </a:rPr>
            <a:t> 데이터를 지역별 데이터로 변경</a:t>
          </a:r>
          <a:endParaRPr lang="ko-KR" altLang="en-US" dirty="0">
            <a:latin typeface="세종병원체 Light" pitchFamily="2" charset="-127"/>
            <a:ea typeface="세종병원체 Light" pitchFamily="2" charset="-127"/>
          </a:endParaRPr>
        </a:p>
      </dgm:t>
    </dgm:pt>
    <dgm:pt modelId="{58E4E489-C462-4998-9901-33595CB66A5B}" type="sibTrans" cxnId="{7CEDCFA5-F39A-4E4A-9B82-0CE47B275C7D}">
      <dgm:prSet/>
      <dgm:spPr/>
      <dgm:t>
        <a:bodyPr/>
        <a:lstStyle/>
        <a:p>
          <a:pPr latinLnBrk="1"/>
          <a:endParaRPr lang="ko-KR" altLang="en-US"/>
        </a:p>
      </dgm:t>
    </dgm:pt>
    <dgm:pt modelId="{B058B775-2B1E-48E6-889C-B9677BFF7D9B}" type="parTrans" cxnId="{7CEDCFA5-F39A-4E4A-9B82-0CE47B275C7D}">
      <dgm:prSet/>
      <dgm:spPr/>
      <dgm:t>
        <a:bodyPr/>
        <a:lstStyle/>
        <a:p>
          <a:pPr latinLnBrk="1"/>
          <a:endParaRPr lang="ko-KR" altLang="en-US"/>
        </a:p>
      </dgm:t>
    </dgm:pt>
    <dgm:pt modelId="{E12203EE-6397-498C-B3B5-3F1C9C854439}" type="pres">
      <dgm:prSet presAssocID="{71A25CC6-E059-4104-9D5C-42BBC63464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990020-2EEE-4932-98AE-72847A0EB3C4}" type="pres">
      <dgm:prSet presAssocID="{24B749F7-9429-4908-BA05-CAB11944DB5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1DEE24-D027-462F-857D-3964AF37CE79}" type="pres">
      <dgm:prSet presAssocID="{24B749F7-9429-4908-BA05-CAB11944DB55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6F8C56-675F-43DF-807C-E63874B86905}" type="pres">
      <dgm:prSet presAssocID="{90B3BB32-4713-48E0-9158-1A62C8C1504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CDD311-EA0F-4209-AAD0-86189EB54C39}" type="pres">
      <dgm:prSet presAssocID="{90B3BB32-4713-48E0-9158-1A62C8C15048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DFF6AC-6313-4982-9165-364DBC2D12EF}" type="pres">
      <dgm:prSet presAssocID="{C2E52382-647B-4C0D-A89E-3E009477EF4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9F685B-5024-4796-82CF-845A97DAEE8F}" type="pres">
      <dgm:prSet presAssocID="{C2E52382-647B-4C0D-A89E-3E009477EF4C}" presName="childText" presStyleLbl="revTx" presStyleIdx="2" presStyleCnt="3" custLinFactNeighborY="369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59047EF-DCA4-452A-AE83-7AB90466C7FE}" type="presOf" srcId="{8C11C068-A868-40F0-9D65-F9221882ACA6}" destId="{F71DEE24-D027-462F-857D-3964AF37CE79}" srcOrd="0" destOrd="0" presId="urn:microsoft.com/office/officeart/2005/8/layout/vList2"/>
    <dgm:cxn modelId="{58550727-BB23-49B9-BE59-3E513765B25D}" srcId="{71A25CC6-E059-4104-9D5C-42BBC63464C1}" destId="{24B749F7-9429-4908-BA05-CAB11944DB55}" srcOrd="0" destOrd="0" parTransId="{4F046152-9120-446E-B362-0B3BD8E07E91}" sibTransId="{A468AE35-F105-4702-B1D3-E7B1EEF68714}"/>
    <dgm:cxn modelId="{06409967-A81B-476B-AB0E-0A572A58C202}" srcId="{90B3BB32-4713-48E0-9158-1A62C8C15048}" destId="{E212BA7C-783C-41D4-9C7A-4517B3B309AC}" srcOrd="2" destOrd="0" parTransId="{72913333-22F1-4055-B667-58A006FF6655}" sibTransId="{8CFA87E0-BBA2-4162-8628-C0725FDAC794}"/>
    <dgm:cxn modelId="{FEFAFC50-7759-46CC-9721-EFA9BA1735FC}" type="presOf" srcId="{06476C6D-8675-456C-8D6C-B665244F96F5}" destId="{3ECDD311-EA0F-4209-AAD0-86189EB54C39}" srcOrd="0" destOrd="1" presId="urn:microsoft.com/office/officeart/2005/8/layout/vList2"/>
    <dgm:cxn modelId="{7CEDCFA5-F39A-4E4A-9B82-0CE47B275C7D}" srcId="{24B749F7-9429-4908-BA05-CAB11944DB55}" destId="{DF2CAA2E-9AAB-409E-B623-B9A431EFDC41}" srcOrd="1" destOrd="0" parTransId="{B058B775-2B1E-48E6-889C-B9677BFF7D9B}" sibTransId="{58E4E489-C462-4998-9901-33595CB66A5B}"/>
    <dgm:cxn modelId="{DD876697-8377-4D60-89DD-A7B9F574246B}" type="presOf" srcId="{E212BA7C-783C-41D4-9C7A-4517B3B309AC}" destId="{3ECDD311-EA0F-4209-AAD0-86189EB54C39}" srcOrd="0" destOrd="2" presId="urn:microsoft.com/office/officeart/2005/8/layout/vList2"/>
    <dgm:cxn modelId="{CD9E1FDB-DFD2-456A-883F-FCD2A6F1B4BF}" srcId="{90B3BB32-4713-48E0-9158-1A62C8C15048}" destId="{06476C6D-8675-456C-8D6C-B665244F96F5}" srcOrd="1" destOrd="0" parTransId="{7B8D2E49-EED1-4DB6-9838-F0A1A5937501}" sibTransId="{DFB9C5C9-ECBE-4E95-8EA5-71AE5D48E2B0}"/>
    <dgm:cxn modelId="{F664C628-1E91-4CED-A351-5B81BC736464}" srcId="{71A25CC6-E059-4104-9D5C-42BBC63464C1}" destId="{C2E52382-647B-4C0D-A89E-3E009477EF4C}" srcOrd="2" destOrd="0" parTransId="{03FF99BF-7E9D-4856-ACE2-7B57CD4EFFF6}" sibTransId="{6959235D-116D-4506-BD21-6354883D2F59}"/>
    <dgm:cxn modelId="{26894757-2EEB-464C-892C-2DFEE162671B}" type="presOf" srcId="{802744BD-F7C0-4549-8341-DAE8D9AF75C3}" destId="{F69F685B-5024-4796-82CF-845A97DAEE8F}" srcOrd="0" destOrd="0" presId="urn:microsoft.com/office/officeart/2005/8/layout/vList2"/>
    <dgm:cxn modelId="{883A0F58-6EE5-4453-8E69-005CCBBEABA6}" srcId="{24B749F7-9429-4908-BA05-CAB11944DB55}" destId="{8C11C068-A868-40F0-9D65-F9221882ACA6}" srcOrd="0" destOrd="0" parTransId="{C18DD544-E6C7-44A4-8FDC-AA2F8FA90D07}" sibTransId="{980042E4-C05C-4A6B-A47C-945BEFF1A9B2}"/>
    <dgm:cxn modelId="{1AAB757A-B0ED-4B7E-89D2-6C865A3F5564}" type="presOf" srcId="{DF2CAA2E-9AAB-409E-B623-B9A431EFDC41}" destId="{F71DEE24-D027-462F-857D-3964AF37CE79}" srcOrd="0" destOrd="1" presId="urn:microsoft.com/office/officeart/2005/8/layout/vList2"/>
    <dgm:cxn modelId="{A7367020-D5A2-4AE9-9B90-4DDF8B1D5B91}" srcId="{71A25CC6-E059-4104-9D5C-42BBC63464C1}" destId="{90B3BB32-4713-48E0-9158-1A62C8C15048}" srcOrd="1" destOrd="0" parTransId="{48FF8566-BFFA-4A8F-AFF5-F489D58F367A}" sibTransId="{E190F29A-0BC6-4940-B0C1-C2AE385FF642}"/>
    <dgm:cxn modelId="{3AFA6244-4B39-4654-81B5-26EEF5496A5B}" type="presOf" srcId="{0C1BF530-E8BB-4FA7-BA4D-C55EE02E0D7E}" destId="{3ECDD311-EA0F-4209-AAD0-86189EB54C39}" srcOrd="0" destOrd="0" presId="urn:microsoft.com/office/officeart/2005/8/layout/vList2"/>
    <dgm:cxn modelId="{F18D4B76-ECC8-45E0-827B-AB6D4F0AAA66}" type="presOf" srcId="{71A25CC6-E059-4104-9D5C-42BBC63464C1}" destId="{E12203EE-6397-498C-B3B5-3F1C9C854439}" srcOrd="0" destOrd="0" presId="urn:microsoft.com/office/officeart/2005/8/layout/vList2"/>
    <dgm:cxn modelId="{1AD97DDE-5AF5-41A0-A09D-8D337A8901A5}" type="presOf" srcId="{C2E52382-647B-4C0D-A89E-3E009477EF4C}" destId="{78DFF6AC-6313-4982-9165-364DBC2D12EF}" srcOrd="0" destOrd="0" presId="urn:microsoft.com/office/officeart/2005/8/layout/vList2"/>
    <dgm:cxn modelId="{0F6DB1F3-8D0B-42A4-B483-21E2DAD15AAD}" type="presOf" srcId="{90B3BB32-4713-48E0-9158-1A62C8C15048}" destId="{1D6F8C56-675F-43DF-807C-E63874B86905}" srcOrd="0" destOrd="0" presId="urn:microsoft.com/office/officeart/2005/8/layout/vList2"/>
    <dgm:cxn modelId="{936B6EB9-6D1D-4715-A512-C26009229A29}" srcId="{C2E52382-647B-4C0D-A89E-3E009477EF4C}" destId="{802744BD-F7C0-4549-8341-DAE8D9AF75C3}" srcOrd="0" destOrd="0" parTransId="{9E66ACBF-C35F-4974-BC9F-4522C32AAC86}" sibTransId="{4FD14FDF-004F-436F-A7E7-0D8EE7552CA1}"/>
    <dgm:cxn modelId="{CEBAF259-31FE-41D4-8DDB-E3CDC2B39102}" srcId="{90B3BB32-4713-48E0-9158-1A62C8C15048}" destId="{0C1BF530-E8BB-4FA7-BA4D-C55EE02E0D7E}" srcOrd="0" destOrd="0" parTransId="{DE60D152-E4D1-4A7C-BED9-D43A8A70D124}" sibTransId="{31E88628-46F4-448E-9AE9-294019364C22}"/>
    <dgm:cxn modelId="{D9A19BC4-2E8E-42F0-B29D-143496D44425}" type="presOf" srcId="{24B749F7-9429-4908-BA05-CAB11944DB55}" destId="{72990020-2EEE-4932-98AE-72847A0EB3C4}" srcOrd="0" destOrd="0" presId="urn:microsoft.com/office/officeart/2005/8/layout/vList2"/>
    <dgm:cxn modelId="{2C5919F6-435C-44F4-B08B-BDF4A64F1309}" type="presParOf" srcId="{E12203EE-6397-498C-B3B5-3F1C9C854439}" destId="{72990020-2EEE-4932-98AE-72847A0EB3C4}" srcOrd="0" destOrd="0" presId="urn:microsoft.com/office/officeart/2005/8/layout/vList2"/>
    <dgm:cxn modelId="{FFE94915-792D-425D-918F-B19627699EB6}" type="presParOf" srcId="{E12203EE-6397-498C-B3B5-3F1C9C854439}" destId="{F71DEE24-D027-462F-857D-3964AF37CE79}" srcOrd="1" destOrd="0" presId="urn:microsoft.com/office/officeart/2005/8/layout/vList2"/>
    <dgm:cxn modelId="{A336F172-A3B3-436F-9967-2F1800116E50}" type="presParOf" srcId="{E12203EE-6397-498C-B3B5-3F1C9C854439}" destId="{1D6F8C56-675F-43DF-807C-E63874B86905}" srcOrd="2" destOrd="0" presId="urn:microsoft.com/office/officeart/2005/8/layout/vList2"/>
    <dgm:cxn modelId="{453FD827-1502-4530-AD3E-D54F9D2FA096}" type="presParOf" srcId="{E12203EE-6397-498C-B3B5-3F1C9C854439}" destId="{3ECDD311-EA0F-4209-AAD0-86189EB54C39}" srcOrd="3" destOrd="0" presId="urn:microsoft.com/office/officeart/2005/8/layout/vList2"/>
    <dgm:cxn modelId="{3421A67E-C47E-4325-9173-63D8D594488F}" type="presParOf" srcId="{E12203EE-6397-498C-B3B5-3F1C9C854439}" destId="{78DFF6AC-6313-4982-9165-364DBC2D12EF}" srcOrd="4" destOrd="0" presId="urn:microsoft.com/office/officeart/2005/8/layout/vList2"/>
    <dgm:cxn modelId="{9D478DFD-B4A0-4306-B066-C4A59CE18BAF}" type="presParOf" srcId="{E12203EE-6397-498C-B3B5-3F1C9C854439}" destId="{F69F685B-5024-4796-82CF-845A97DAEE8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DBDF9A-93EC-41EC-9A69-2F2AA2E507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AA602ED-566D-4A2C-86A2-2DDB00781318}">
      <dgm:prSet phldrT="[텍스트]" custT="1"/>
      <dgm:spPr/>
      <dgm:t>
        <a:bodyPr/>
        <a:lstStyle/>
        <a:p>
          <a:pPr latinLnBrk="1"/>
          <a:r>
            <a:rPr lang="ko-KR" altLang="en-US" sz="2700" dirty="0" err="1" smtClean="0">
              <a:latin typeface="세종병원체 Bold" pitchFamily="2" charset="-127"/>
              <a:ea typeface="세종병원체 Bold" pitchFamily="2" charset="-127"/>
            </a:rPr>
            <a:t>시간별</a:t>
          </a:r>
          <a:r>
            <a:rPr lang="ko-KR" altLang="en-US" sz="2700" dirty="0" smtClean="0">
              <a:latin typeface="세종병원체 Bold" pitchFamily="2" charset="-127"/>
              <a:ea typeface="세종병원체 Bold" pitchFamily="2" charset="-127"/>
            </a:rPr>
            <a:t> </a:t>
          </a:r>
          <a:r>
            <a:rPr lang="en-US" altLang="ko-KR" sz="2700" dirty="0" smtClean="0">
              <a:latin typeface="세종병원체 Bold" pitchFamily="2" charset="-127"/>
              <a:ea typeface="세종병원체 Bold" pitchFamily="2" charset="-127"/>
            </a:rPr>
            <a:t>SMP(</a:t>
          </a:r>
          <a:r>
            <a:rPr lang="ko-KR" altLang="en-US" sz="2700" dirty="0" smtClean="0">
              <a:latin typeface="세종병원체 Bold" pitchFamily="2" charset="-127"/>
              <a:ea typeface="세종병원체 Bold" pitchFamily="2" charset="-127"/>
            </a:rPr>
            <a:t>육지</a:t>
          </a:r>
          <a:r>
            <a:rPr lang="en-US" altLang="ko-KR" sz="2700" dirty="0" smtClean="0">
              <a:latin typeface="세종병원체 Bold" pitchFamily="2" charset="-127"/>
              <a:ea typeface="세종병원체 Bold" pitchFamily="2" charset="-127"/>
            </a:rPr>
            <a:t>, </a:t>
          </a:r>
          <a:r>
            <a:rPr lang="ko-KR" altLang="en-US" sz="2700" dirty="0" smtClean="0">
              <a:latin typeface="세종병원체 Bold" pitchFamily="2" charset="-127"/>
              <a:ea typeface="세종병원체 Bold" pitchFamily="2" charset="-127"/>
            </a:rPr>
            <a:t>제주</a:t>
          </a:r>
          <a:r>
            <a:rPr lang="en-US" altLang="ko-KR" sz="2700" dirty="0" smtClean="0">
              <a:latin typeface="세종병원체 Bold" pitchFamily="2" charset="-127"/>
              <a:ea typeface="세종병원체 Bold" pitchFamily="2" charset="-127"/>
            </a:rPr>
            <a:t>) </a:t>
          </a:r>
          <a:r>
            <a:rPr lang="ko-KR" altLang="en-US" sz="2700" dirty="0" smtClean="0">
              <a:latin typeface="세종병원체 Bold" pitchFamily="2" charset="-127"/>
              <a:ea typeface="세종병원체 Bold" pitchFamily="2" charset="-127"/>
            </a:rPr>
            <a:t>데이터 수집</a:t>
          </a:r>
          <a:endParaRPr lang="ko-KR" altLang="en-US" sz="2700" dirty="0">
            <a:latin typeface="세종병원체 Bold" pitchFamily="2" charset="-127"/>
            <a:ea typeface="세종병원체 Bold" pitchFamily="2" charset="-127"/>
          </a:endParaRPr>
        </a:p>
      </dgm:t>
    </dgm:pt>
    <dgm:pt modelId="{4E9A38BC-3545-4238-90D5-90819DCB5EAA}" type="parTrans" cxnId="{F053A32A-63B1-40D7-8D36-933BB7BA80CB}">
      <dgm:prSet/>
      <dgm:spPr/>
      <dgm:t>
        <a:bodyPr/>
        <a:lstStyle/>
        <a:p>
          <a:pPr latinLnBrk="1"/>
          <a:endParaRPr lang="ko-KR" altLang="en-US"/>
        </a:p>
      </dgm:t>
    </dgm:pt>
    <dgm:pt modelId="{04BEEEF8-FC0C-4CB1-8433-5804C553A8D9}" type="sibTrans" cxnId="{F053A32A-63B1-40D7-8D36-933BB7BA80CB}">
      <dgm:prSet/>
      <dgm:spPr/>
      <dgm:t>
        <a:bodyPr/>
        <a:lstStyle/>
        <a:p>
          <a:pPr latinLnBrk="1"/>
          <a:endParaRPr lang="ko-KR" altLang="en-US"/>
        </a:p>
      </dgm:t>
    </dgm:pt>
    <dgm:pt modelId="{BA1D131D-B35C-4955-B5B1-A4218E2E132C}">
      <dgm:prSet phldrT="[텍스트]" custT="1"/>
      <dgm:spPr/>
      <dgm:t>
        <a:bodyPr/>
        <a:lstStyle/>
        <a:p>
          <a:pPr latinLnBrk="1"/>
          <a:r>
            <a:rPr lang="ko-KR" altLang="en-US" sz="2100" dirty="0" smtClean="0">
              <a:latin typeface="세종병원체 Light" pitchFamily="2" charset="-127"/>
              <a:ea typeface="세종병원체 Light" pitchFamily="2" charset="-127"/>
            </a:rPr>
            <a:t>중복데이터를 삭제</a:t>
          </a:r>
          <a:endParaRPr lang="ko-KR" altLang="en-US" sz="2100" dirty="0">
            <a:latin typeface="세종병원체 Light" pitchFamily="2" charset="-127"/>
            <a:ea typeface="세종병원체 Light" pitchFamily="2" charset="-127"/>
          </a:endParaRPr>
        </a:p>
      </dgm:t>
    </dgm:pt>
    <dgm:pt modelId="{122ADAC6-7EB8-4275-A25D-559558123798}" type="parTrans" cxnId="{8B1A1301-D9F0-49FF-8EB2-85771ED4C936}">
      <dgm:prSet/>
      <dgm:spPr/>
      <dgm:t>
        <a:bodyPr/>
        <a:lstStyle/>
        <a:p>
          <a:pPr latinLnBrk="1"/>
          <a:endParaRPr lang="ko-KR" altLang="en-US"/>
        </a:p>
      </dgm:t>
    </dgm:pt>
    <dgm:pt modelId="{EE1EA770-1CC7-45FA-9DD7-28BE25ED9B50}" type="sibTrans" cxnId="{8B1A1301-D9F0-49FF-8EB2-85771ED4C936}">
      <dgm:prSet/>
      <dgm:spPr/>
      <dgm:t>
        <a:bodyPr/>
        <a:lstStyle/>
        <a:p>
          <a:pPr latinLnBrk="1"/>
          <a:endParaRPr lang="ko-KR" altLang="en-US"/>
        </a:p>
      </dgm:t>
    </dgm:pt>
    <dgm:pt modelId="{455ACAFB-8949-4BBB-815C-1EA5611515BD}">
      <dgm:prSet phldrT="[텍스트]" custT="1"/>
      <dgm:spPr/>
      <dgm:t>
        <a:bodyPr/>
        <a:lstStyle/>
        <a:p>
          <a:pPr latinLnBrk="1"/>
          <a:r>
            <a:rPr lang="ko-KR" altLang="en-US" sz="2700" dirty="0" smtClean="0">
              <a:latin typeface="세종병원체 Bold" pitchFamily="2" charset="-127"/>
              <a:ea typeface="세종병원체 Bold" pitchFamily="2" charset="-127"/>
            </a:rPr>
            <a:t>모델 훈련 </a:t>
          </a:r>
          <a:r>
            <a:rPr lang="en-US" altLang="ko-KR" sz="2700" dirty="0" smtClean="0">
              <a:latin typeface="세종병원체 Bold" pitchFamily="2" charset="-127"/>
              <a:ea typeface="세종병원체 Bold" pitchFamily="2" charset="-127"/>
            </a:rPr>
            <a:t>(ARIMA)</a:t>
          </a:r>
          <a:endParaRPr lang="ko-KR" altLang="en-US" sz="2700" dirty="0">
            <a:latin typeface="세종병원체 Bold" pitchFamily="2" charset="-127"/>
            <a:ea typeface="세종병원체 Bold" pitchFamily="2" charset="-127"/>
          </a:endParaRPr>
        </a:p>
      </dgm:t>
    </dgm:pt>
    <dgm:pt modelId="{9F384891-DCDE-4288-A749-9A89F9770C71}" type="parTrans" cxnId="{3DA68E7F-D2B8-4310-91B2-4304B967C25F}">
      <dgm:prSet/>
      <dgm:spPr/>
      <dgm:t>
        <a:bodyPr/>
        <a:lstStyle/>
        <a:p>
          <a:pPr latinLnBrk="1"/>
          <a:endParaRPr lang="ko-KR" altLang="en-US"/>
        </a:p>
      </dgm:t>
    </dgm:pt>
    <dgm:pt modelId="{000EC448-9C25-45F8-99A9-BE1B4CB08431}" type="sibTrans" cxnId="{3DA68E7F-D2B8-4310-91B2-4304B967C25F}">
      <dgm:prSet/>
      <dgm:spPr/>
      <dgm:t>
        <a:bodyPr/>
        <a:lstStyle/>
        <a:p>
          <a:pPr latinLnBrk="1"/>
          <a:endParaRPr lang="ko-KR" altLang="en-US"/>
        </a:p>
      </dgm:t>
    </dgm:pt>
    <dgm:pt modelId="{FD0CACBC-322D-4345-9DB7-D4E64486F7AE}">
      <dgm:prSet phldrT="[텍스트]" custT="1"/>
      <dgm:spPr/>
      <dgm:t>
        <a:bodyPr/>
        <a:lstStyle/>
        <a:p>
          <a:pPr latinLnBrk="1"/>
          <a:r>
            <a:rPr lang="ko-KR" altLang="en-US" sz="2100" dirty="0" smtClean="0">
              <a:latin typeface="세종병원체 Light" pitchFamily="2" charset="-127"/>
              <a:ea typeface="세종병원체 Light" pitchFamily="2" charset="-127"/>
            </a:rPr>
            <a:t>시간 간격 변경</a:t>
          </a:r>
          <a:r>
            <a:rPr lang="en-US" altLang="ko-KR" sz="21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2100" dirty="0" err="1" smtClean="0">
              <a:latin typeface="세종병원체 Light" pitchFamily="2" charset="-127"/>
              <a:ea typeface="세종병원체 Light" pitchFamily="2" charset="-127"/>
            </a:rPr>
            <a:t>시간별</a:t>
          </a:r>
          <a:r>
            <a:rPr lang="ko-KR" altLang="en-US" sz="2100" dirty="0" smtClean="0">
              <a:latin typeface="세종병원체 Light" pitchFamily="2" charset="-127"/>
              <a:ea typeface="세종병원체 Light" pitchFamily="2" charset="-127"/>
            </a:rPr>
            <a:t> →</a:t>
          </a:r>
          <a:r>
            <a:rPr lang="en-US" altLang="ko-KR" sz="2100" dirty="0" smtClean="0">
              <a:latin typeface="세종병원체 Light" pitchFamily="2" charset="-127"/>
              <a:ea typeface="세종병원체 Light" pitchFamily="2" charset="-127"/>
            </a:rPr>
            <a:t> </a:t>
          </a:r>
          <a:r>
            <a:rPr lang="ko-KR" altLang="en-US" sz="2100" dirty="0" err="1" smtClean="0">
              <a:latin typeface="세종병원체 Light" pitchFamily="2" charset="-127"/>
              <a:ea typeface="세종병원체 Light" pitchFamily="2" charset="-127"/>
            </a:rPr>
            <a:t>날짜별</a:t>
          </a:r>
          <a:endParaRPr lang="ko-KR" altLang="en-US" sz="2100" dirty="0">
            <a:latin typeface="세종병원체 Light" pitchFamily="2" charset="-127"/>
            <a:ea typeface="세종병원체 Light" pitchFamily="2" charset="-127"/>
          </a:endParaRPr>
        </a:p>
      </dgm:t>
    </dgm:pt>
    <dgm:pt modelId="{E9A88B56-0899-4183-9902-A590039AFF51}" type="parTrans" cxnId="{44C8A537-A6E7-45D2-885E-180F47A454DF}">
      <dgm:prSet/>
      <dgm:spPr/>
      <dgm:t>
        <a:bodyPr/>
        <a:lstStyle/>
        <a:p>
          <a:pPr latinLnBrk="1"/>
          <a:endParaRPr lang="ko-KR" altLang="en-US"/>
        </a:p>
      </dgm:t>
    </dgm:pt>
    <dgm:pt modelId="{77A9AC7E-F83D-4894-B252-6FCC6200C9DC}" type="sibTrans" cxnId="{44C8A537-A6E7-45D2-885E-180F47A454DF}">
      <dgm:prSet/>
      <dgm:spPr/>
      <dgm:t>
        <a:bodyPr/>
        <a:lstStyle/>
        <a:p>
          <a:pPr latinLnBrk="1"/>
          <a:endParaRPr lang="ko-KR" altLang="en-US"/>
        </a:p>
      </dgm:t>
    </dgm:pt>
    <dgm:pt modelId="{A35F886D-354C-46D7-9726-344C567EE93D}">
      <dgm:prSet phldrT="[텍스트]" custT="1"/>
      <dgm:spPr/>
      <dgm:t>
        <a:bodyPr/>
        <a:lstStyle/>
        <a:p>
          <a:pPr latinLnBrk="1"/>
          <a:r>
            <a:rPr lang="en-US" altLang="ko-KR" sz="2100" dirty="0" smtClean="0">
              <a:latin typeface="세종병원체 Light" pitchFamily="2" charset="-127"/>
              <a:ea typeface="세종병원체 Light" pitchFamily="2" charset="-127"/>
            </a:rPr>
            <a:t>ADF</a:t>
          </a:r>
          <a:r>
            <a:rPr lang="ko-KR" altLang="en-US" sz="2100" dirty="0" smtClean="0">
              <a:latin typeface="세종병원체 Light" pitchFamily="2" charset="-127"/>
              <a:ea typeface="세종병원체 Light" pitchFamily="2" charset="-127"/>
            </a:rPr>
            <a:t>검정과 </a:t>
          </a:r>
          <a:r>
            <a:rPr lang="en-US" altLang="ko-KR" sz="2100" dirty="0" smtClean="0">
              <a:latin typeface="세종병원체 Light" pitchFamily="2" charset="-127"/>
              <a:ea typeface="세종병원체 Light" pitchFamily="2" charset="-127"/>
            </a:rPr>
            <a:t>ACF, PACF </a:t>
          </a:r>
          <a:r>
            <a:rPr lang="ko-KR" altLang="en-US" sz="2100" dirty="0" smtClean="0">
              <a:latin typeface="세종병원체 Light" pitchFamily="2" charset="-127"/>
              <a:ea typeface="세종병원체 Light" pitchFamily="2" charset="-127"/>
            </a:rPr>
            <a:t>그래프를 </a:t>
          </a:r>
          <a:r>
            <a:rPr lang="en-US" altLang="ko-KR" sz="2100" dirty="0" smtClean="0">
              <a:latin typeface="세종병원체 Light" pitchFamily="2" charset="-127"/>
              <a:ea typeface="세종병원체 Light" pitchFamily="2" charset="-127"/>
            </a:rPr>
            <a:t>d, q, p</a:t>
          </a:r>
          <a:r>
            <a:rPr lang="ko-KR" altLang="en-US" sz="2100" dirty="0" smtClean="0">
              <a:latin typeface="세종병원체 Light" pitchFamily="2" charset="-127"/>
              <a:ea typeface="세종병원체 Light" pitchFamily="2" charset="-127"/>
            </a:rPr>
            <a:t>값을 결정</a:t>
          </a:r>
          <a:endParaRPr lang="ko-KR" altLang="en-US" sz="2100" dirty="0">
            <a:latin typeface="세종병원체 Light" pitchFamily="2" charset="-127"/>
            <a:ea typeface="세종병원체 Light" pitchFamily="2" charset="-127"/>
          </a:endParaRPr>
        </a:p>
      </dgm:t>
    </dgm:pt>
    <dgm:pt modelId="{C104E5AD-1C46-4A5A-8696-F2057C974D62}" type="parTrans" cxnId="{CC7C2492-72DE-4114-A61E-7C52EA52611D}">
      <dgm:prSet/>
      <dgm:spPr/>
      <dgm:t>
        <a:bodyPr/>
        <a:lstStyle/>
        <a:p>
          <a:pPr latinLnBrk="1"/>
          <a:endParaRPr lang="ko-KR" altLang="en-US"/>
        </a:p>
      </dgm:t>
    </dgm:pt>
    <dgm:pt modelId="{A3CB1DA7-DD4B-45BF-9D0E-EBE629597432}" type="sibTrans" cxnId="{CC7C2492-72DE-4114-A61E-7C52EA52611D}">
      <dgm:prSet/>
      <dgm:spPr/>
      <dgm:t>
        <a:bodyPr/>
        <a:lstStyle/>
        <a:p>
          <a:pPr latinLnBrk="1"/>
          <a:endParaRPr lang="ko-KR" altLang="en-US"/>
        </a:p>
      </dgm:t>
    </dgm:pt>
    <dgm:pt modelId="{DB0F7419-7CD5-4029-8879-796F506E52BF}">
      <dgm:prSet phldrT="[텍스트]" custT="1"/>
      <dgm:spPr/>
      <dgm:t>
        <a:bodyPr/>
        <a:lstStyle/>
        <a:p>
          <a:pPr latinLnBrk="1"/>
          <a:r>
            <a:rPr lang="ko-KR" altLang="en-US" sz="2700" dirty="0" smtClean="0">
              <a:latin typeface="세종병원체 Bold" pitchFamily="2" charset="-127"/>
              <a:ea typeface="세종병원체 Bold" pitchFamily="2" charset="-127"/>
            </a:rPr>
            <a:t>모델 훈련 </a:t>
          </a:r>
          <a:r>
            <a:rPr lang="en-US" altLang="ko-KR" sz="2700" dirty="0" smtClean="0">
              <a:latin typeface="세종병원체 Bold" pitchFamily="2" charset="-127"/>
              <a:ea typeface="세종병원체 Bold" pitchFamily="2" charset="-127"/>
            </a:rPr>
            <a:t>(GRU, LSTM)</a:t>
          </a:r>
          <a:endParaRPr lang="ko-KR" altLang="en-US" sz="2700" dirty="0">
            <a:latin typeface="세종병원체 Bold" pitchFamily="2" charset="-127"/>
            <a:ea typeface="세종병원체 Bold" pitchFamily="2" charset="-127"/>
          </a:endParaRPr>
        </a:p>
      </dgm:t>
    </dgm:pt>
    <dgm:pt modelId="{D124581F-6656-44C1-85E1-8A3BE5631E62}" type="parTrans" cxnId="{4F156C23-860D-4307-A1AA-2F2C57F2D6CF}">
      <dgm:prSet/>
      <dgm:spPr/>
      <dgm:t>
        <a:bodyPr/>
        <a:lstStyle/>
        <a:p>
          <a:pPr latinLnBrk="1"/>
          <a:endParaRPr lang="ko-KR" altLang="en-US"/>
        </a:p>
      </dgm:t>
    </dgm:pt>
    <dgm:pt modelId="{075555EA-827C-47DF-93F7-D6E8B9C1F0F8}" type="sibTrans" cxnId="{4F156C23-860D-4307-A1AA-2F2C57F2D6CF}">
      <dgm:prSet/>
      <dgm:spPr/>
      <dgm:t>
        <a:bodyPr/>
        <a:lstStyle/>
        <a:p>
          <a:pPr latinLnBrk="1"/>
          <a:endParaRPr lang="ko-KR" altLang="en-US"/>
        </a:p>
      </dgm:t>
    </dgm:pt>
    <dgm:pt modelId="{E4A0CCD8-CBF1-43E8-A5F9-9E34A1DEC726}">
      <dgm:prSet phldrT="[텍스트]" custT="1"/>
      <dgm:spPr/>
      <dgm:t>
        <a:bodyPr/>
        <a:lstStyle/>
        <a:p>
          <a:pPr latinLnBrk="1"/>
          <a:r>
            <a:rPr lang="ko-KR" altLang="en-US" sz="2100" dirty="0" smtClean="0">
              <a:latin typeface="세종병원체 Light" pitchFamily="2" charset="-127"/>
              <a:ea typeface="세종병원체 Light" pitchFamily="2" charset="-127"/>
            </a:rPr>
            <a:t>현시점 포함 과거 </a:t>
          </a:r>
          <a:r>
            <a:rPr lang="en-US" altLang="ko-KR" sz="2100" dirty="0" smtClean="0">
              <a:latin typeface="세종병원체 Light" pitchFamily="2" charset="-127"/>
              <a:ea typeface="세종병원체 Light" pitchFamily="2" charset="-127"/>
            </a:rPr>
            <a:t>30</a:t>
          </a:r>
          <a:r>
            <a:rPr lang="ko-KR" altLang="en-US" sz="2100" dirty="0" smtClean="0">
              <a:latin typeface="세종병원체 Light" pitchFamily="2" charset="-127"/>
              <a:ea typeface="세종병원체 Light" pitchFamily="2" charset="-127"/>
            </a:rPr>
            <a:t>일을 토대 → 다음날의 값을 예측</a:t>
          </a:r>
          <a:endParaRPr lang="ko-KR" altLang="en-US" sz="2100" dirty="0">
            <a:latin typeface="세종병원체 Light" pitchFamily="2" charset="-127"/>
            <a:ea typeface="세종병원체 Light" pitchFamily="2" charset="-127"/>
          </a:endParaRPr>
        </a:p>
      </dgm:t>
    </dgm:pt>
    <dgm:pt modelId="{6724D610-892C-4BA5-89B3-3E6229E75AD6}" type="parTrans" cxnId="{42ED180D-14B0-43EC-9B21-66325832FA99}">
      <dgm:prSet/>
      <dgm:spPr/>
      <dgm:t>
        <a:bodyPr/>
        <a:lstStyle/>
        <a:p>
          <a:pPr latinLnBrk="1"/>
          <a:endParaRPr lang="ko-KR" altLang="en-US"/>
        </a:p>
      </dgm:t>
    </dgm:pt>
    <dgm:pt modelId="{4A631D7D-42AA-42D3-AC7A-25533551C204}" type="sibTrans" cxnId="{42ED180D-14B0-43EC-9B21-66325832FA99}">
      <dgm:prSet/>
      <dgm:spPr/>
      <dgm:t>
        <a:bodyPr/>
        <a:lstStyle/>
        <a:p>
          <a:pPr latinLnBrk="1"/>
          <a:endParaRPr lang="ko-KR" altLang="en-US"/>
        </a:p>
      </dgm:t>
    </dgm:pt>
    <dgm:pt modelId="{EC491622-E0A3-4D0A-914A-19CEA3F1DFE5}">
      <dgm:prSet phldrT="[텍스트]" custT="1"/>
      <dgm:spPr/>
      <dgm:t>
        <a:bodyPr/>
        <a:lstStyle/>
        <a:p>
          <a:pPr latinLnBrk="1"/>
          <a:r>
            <a:rPr lang="ko-KR" altLang="en-US" sz="2700" dirty="0" smtClean="0">
              <a:latin typeface="세종병원체 Bold" pitchFamily="2" charset="-127"/>
              <a:ea typeface="세종병원체 Bold" pitchFamily="2" charset="-127"/>
            </a:rPr>
            <a:t>모델 훈련 </a:t>
          </a:r>
          <a:r>
            <a:rPr lang="en-US" altLang="ko-KR" sz="2700" dirty="0" smtClean="0">
              <a:latin typeface="세종병원체 Bold" pitchFamily="2" charset="-127"/>
              <a:ea typeface="세종병원체 Bold" pitchFamily="2" charset="-127"/>
            </a:rPr>
            <a:t>(Prophet: </a:t>
          </a:r>
          <a:r>
            <a:rPr lang="ko-KR" altLang="en-US" sz="2700" dirty="0" smtClean="0">
              <a:latin typeface="세종병원체 Bold" pitchFamily="2" charset="-127"/>
              <a:ea typeface="세종병원체 Bold" pitchFamily="2" charset="-127"/>
            </a:rPr>
            <a:t>최종 선택</a:t>
          </a:r>
          <a:r>
            <a:rPr lang="en-US" altLang="ko-KR" sz="2700" dirty="0" smtClean="0">
              <a:latin typeface="세종병원체 Bold" pitchFamily="2" charset="-127"/>
              <a:ea typeface="세종병원체 Bold" pitchFamily="2" charset="-127"/>
            </a:rPr>
            <a:t>)</a:t>
          </a:r>
          <a:endParaRPr lang="ko-KR" altLang="en-US" sz="2700" dirty="0">
            <a:latin typeface="세종병원체 Bold" pitchFamily="2" charset="-127"/>
            <a:ea typeface="세종병원체 Bold" pitchFamily="2" charset="-127"/>
          </a:endParaRPr>
        </a:p>
      </dgm:t>
    </dgm:pt>
    <dgm:pt modelId="{A2EE5396-F1EF-4559-AF37-EB2B8751C428}" type="parTrans" cxnId="{AB8779F8-7B2F-4D90-9D1E-771AFCAD8DFF}">
      <dgm:prSet/>
      <dgm:spPr/>
      <dgm:t>
        <a:bodyPr/>
        <a:lstStyle/>
        <a:p>
          <a:pPr latinLnBrk="1"/>
          <a:endParaRPr lang="ko-KR" altLang="en-US"/>
        </a:p>
      </dgm:t>
    </dgm:pt>
    <dgm:pt modelId="{3341D2E8-DE1F-4A6A-8D81-2276981C3094}" type="sibTrans" cxnId="{AB8779F8-7B2F-4D90-9D1E-771AFCAD8DFF}">
      <dgm:prSet/>
      <dgm:spPr/>
      <dgm:t>
        <a:bodyPr/>
        <a:lstStyle/>
        <a:p>
          <a:pPr latinLnBrk="1"/>
          <a:endParaRPr lang="ko-KR" altLang="en-US"/>
        </a:p>
      </dgm:t>
    </dgm:pt>
    <dgm:pt modelId="{C78FBA99-4FDC-480F-83F5-F66938CF9964}">
      <dgm:prSet phldrT="[텍스트]" custT="1"/>
      <dgm:spPr/>
      <dgm:t>
        <a:bodyPr/>
        <a:lstStyle/>
        <a:p>
          <a:pPr latinLnBrk="1"/>
          <a:r>
            <a:rPr lang="ko-KR" altLang="en-US" sz="2100" dirty="0" smtClean="0">
              <a:latin typeface="세종병원체 Light" pitchFamily="2" charset="-127"/>
              <a:ea typeface="세종병원체 Light" pitchFamily="2" charset="-127"/>
            </a:rPr>
            <a:t>데이터의 변동률이 큰 구간 </a:t>
          </a:r>
          <a:r>
            <a:rPr lang="en-US" altLang="ko-KR" sz="2100" dirty="0" smtClean="0">
              <a:latin typeface="세종병원체 Light" pitchFamily="2" charset="-127"/>
              <a:ea typeface="세종병원체 Light" pitchFamily="2" charset="-127"/>
            </a:rPr>
            <a:t>-</a:t>
          </a:r>
          <a:r>
            <a:rPr lang="ko-KR" altLang="en-US" sz="2100" dirty="0" smtClean="0">
              <a:latin typeface="세종병원체 Light" pitchFamily="2" charset="-127"/>
              <a:ea typeface="세종병원체 Light" pitchFamily="2" charset="-127"/>
            </a:rPr>
            <a:t> 한시적인 변동으로 지정</a:t>
          </a:r>
          <a:endParaRPr lang="ko-KR" altLang="en-US" sz="2100" dirty="0">
            <a:latin typeface="세종병원체 Light" pitchFamily="2" charset="-127"/>
            <a:ea typeface="세종병원체 Light" pitchFamily="2" charset="-127"/>
          </a:endParaRPr>
        </a:p>
      </dgm:t>
    </dgm:pt>
    <dgm:pt modelId="{A0962F38-548F-4868-9A2F-D978F44D7259}" type="parTrans" cxnId="{3414465B-44D1-4846-B608-F79793047D5E}">
      <dgm:prSet/>
      <dgm:spPr/>
      <dgm:t>
        <a:bodyPr/>
        <a:lstStyle/>
        <a:p>
          <a:pPr latinLnBrk="1"/>
          <a:endParaRPr lang="ko-KR" altLang="en-US"/>
        </a:p>
      </dgm:t>
    </dgm:pt>
    <dgm:pt modelId="{2CE7FB99-3206-4F04-BD41-CC6AF324920F}" type="sibTrans" cxnId="{3414465B-44D1-4846-B608-F79793047D5E}">
      <dgm:prSet/>
      <dgm:spPr/>
      <dgm:t>
        <a:bodyPr/>
        <a:lstStyle/>
        <a:p>
          <a:pPr latinLnBrk="1"/>
          <a:endParaRPr lang="ko-KR" altLang="en-US"/>
        </a:p>
      </dgm:t>
    </dgm:pt>
    <dgm:pt modelId="{8239D88D-7F61-4A52-9885-73ECA3536292}" type="pres">
      <dgm:prSet presAssocID="{F4DBDF9A-93EC-41EC-9A69-2F2AA2E5072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5F600AA-B225-4F45-B664-509BE34FA461}" type="pres">
      <dgm:prSet presAssocID="{AAA602ED-566D-4A2C-86A2-2DDB00781318}" presName="parentText" presStyleLbl="node1" presStyleIdx="0" presStyleCnt="4" custLinFactNeighborX="18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6D9DDD-0A0D-447E-B17B-A5DB4B045F6C}" type="pres">
      <dgm:prSet presAssocID="{AAA602ED-566D-4A2C-86A2-2DDB0078131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F48796-FFF5-46A1-B00E-E87F39DB8075}" type="pres">
      <dgm:prSet presAssocID="{455ACAFB-8949-4BBB-815C-1EA5611515B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A6E205-F8CA-421C-BEDD-D69F6F0A9879}" type="pres">
      <dgm:prSet presAssocID="{455ACAFB-8949-4BBB-815C-1EA5611515B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839EC4-B999-4C95-AC77-B7FE8477197E}" type="pres">
      <dgm:prSet presAssocID="{DB0F7419-7CD5-4029-8879-796F506E52B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B0DC4C-E625-404A-98A9-71F8A582ED4D}" type="pres">
      <dgm:prSet presAssocID="{DB0F7419-7CD5-4029-8879-796F506E52BF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BD87D0-3AFE-41CF-86EB-D22254B1B94F}" type="pres">
      <dgm:prSet presAssocID="{EC491622-E0A3-4D0A-914A-19CEA3F1DFE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EB0953-B703-4980-9499-AF6643A69047}" type="pres">
      <dgm:prSet presAssocID="{EC491622-E0A3-4D0A-914A-19CEA3F1DFE5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B7FC9A-5804-4FD8-B658-7C99BCF9FDF7}" type="presOf" srcId="{E4A0CCD8-CBF1-43E8-A5F9-9E34A1DEC726}" destId="{3FB0DC4C-E625-404A-98A9-71F8A582ED4D}" srcOrd="0" destOrd="0" presId="urn:microsoft.com/office/officeart/2005/8/layout/vList2"/>
    <dgm:cxn modelId="{9ED78DD6-4321-46F3-A5F6-B3A0501D0946}" type="presOf" srcId="{FD0CACBC-322D-4345-9DB7-D4E64486F7AE}" destId="{816D9DDD-0A0D-447E-B17B-A5DB4B045F6C}" srcOrd="0" destOrd="1" presId="urn:microsoft.com/office/officeart/2005/8/layout/vList2"/>
    <dgm:cxn modelId="{4F156C23-860D-4307-A1AA-2F2C57F2D6CF}" srcId="{F4DBDF9A-93EC-41EC-9A69-2F2AA2E5072E}" destId="{DB0F7419-7CD5-4029-8879-796F506E52BF}" srcOrd="2" destOrd="0" parTransId="{D124581F-6656-44C1-85E1-8A3BE5631E62}" sibTransId="{075555EA-827C-47DF-93F7-D6E8B9C1F0F8}"/>
    <dgm:cxn modelId="{3414465B-44D1-4846-B608-F79793047D5E}" srcId="{EC491622-E0A3-4D0A-914A-19CEA3F1DFE5}" destId="{C78FBA99-4FDC-480F-83F5-F66938CF9964}" srcOrd="0" destOrd="0" parTransId="{A0962F38-548F-4868-9A2F-D978F44D7259}" sibTransId="{2CE7FB99-3206-4F04-BD41-CC6AF324920F}"/>
    <dgm:cxn modelId="{2D9333DE-D64A-4420-9617-62FD7C192409}" type="presOf" srcId="{EC491622-E0A3-4D0A-914A-19CEA3F1DFE5}" destId="{E5BD87D0-3AFE-41CF-86EB-D22254B1B94F}" srcOrd="0" destOrd="0" presId="urn:microsoft.com/office/officeart/2005/8/layout/vList2"/>
    <dgm:cxn modelId="{1452B926-8A23-4BAF-AA63-B700B5631471}" type="presOf" srcId="{F4DBDF9A-93EC-41EC-9A69-2F2AA2E5072E}" destId="{8239D88D-7F61-4A52-9885-73ECA3536292}" srcOrd="0" destOrd="0" presId="urn:microsoft.com/office/officeart/2005/8/layout/vList2"/>
    <dgm:cxn modelId="{CE0CD48F-38EC-40FC-AD23-B022A17EBED6}" type="presOf" srcId="{C78FBA99-4FDC-480F-83F5-F66938CF9964}" destId="{33EB0953-B703-4980-9499-AF6643A69047}" srcOrd="0" destOrd="0" presId="urn:microsoft.com/office/officeart/2005/8/layout/vList2"/>
    <dgm:cxn modelId="{5F2F3BE5-01D7-4D56-81F7-C24C334670B3}" type="presOf" srcId="{BA1D131D-B35C-4955-B5B1-A4218E2E132C}" destId="{816D9DDD-0A0D-447E-B17B-A5DB4B045F6C}" srcOrd="0" destOrd="0" presId="urn:microsoft.com/office/officeart/2005/8/layout/vList2"/>
    <dgm:cxn modelId="{CC7C2492-72DE-4114-A61E-7C52EA52611D}" srcId="{455ACAFB-8949-4BBB-815C-1EA5611515BD}" destId="{A35F886D-354C-46D7-9726-344C567EE93D}" srcOrd="0" destOrd="0" parTransId="{C104E5AD-1C46-4A5A-8696-F2057C974D62}" sibTransId="{A3CB1DA7-DD4B-45BF-9D0E-EBE629597432}"/>
    <dgm:cxn modelId="{3DA68E7F-D2B8-4310-91B2-4304B967C25F}" srcId="{F4DBDF9A-93EC-41EC-9A69-2F2AA2E5072E}" destId="{455ACAFB-8949-4BBB-815C-1EA5611515BD}" srcOrd="1" destOrd="0" parTransId="{9F384891-DCDE-4288-A749-9A89F9770C71}" sibTransId="{000EC448-9C25-45F8-99A9-BE1B4CB08431}"/>
    <dgm:cxn modelId="{F053A32A-63B1-40D7-8D36-933BB7BA80CB}" srcId="{F4DBDF9A-93EC-41EC-9A69-2F2AA2E5072E}" destId="{AAA602ED-566D-4A2C-86A2-2DDB00781318}" srcOrd="0" destOrd="0" parTransId="{4E9A38BC-3545-4238-90D5-90819DCB5EAA}" sibTransId="{04BEEEF8-FC0C-4CB1-8433-5804C553A8D9}"/>
    <dgm:cxn modelId="{2BEE8A4C-B05B-4F3B-8BEC-B6B294532AFA}" type="presOf" srcId="{A35F886D-354C-46D7-9726-344C567EE93D}" destId="{CDA6E205-F8CA-421C-BEDD-D69F6F0A9879}" srcOrd="0" destOrd="0" presId="urn:microsoft.com/office/officeart/2005/8/layout/vList2"/>
    <dgm:cxn modelId="{44C8A537-A6E7-45D2-885E-180F47A454DF}" srcId="{AAA602ED-566D-4A2C-86A2-2DDB00781318}" destId="{FD0CACBC-322D-4345-9DB7-D4E64486F7AE}" srcOrd="1" destOrd="0" parTransId="{E9A88B56-0899-4183-9902-A590039AFF51}" sibTransId="{77A9AC7E-F83D-4894-B252-6FCC6200C9DC}"/>
    <dgm:cxn modelId="{8B1A1301-D9F0-49FF-8EB2-85771ED4C936}" srcId="{AAA602ED-566D-4A2C-86A2-2DDB00781318}" destId="{BA1D131D-B35C-4955-B5B1-A4218E2E132C}" srcOrd="0" destOrd="0" parTransId="{122ADAC6-7EB8-4275-A25D-559558123798}" sibTransId="{EE1EA770-1CC7-45FA-9DD7-28BE25ED9B50}"/>
    <dgm:cxn modelId="{AC495500-421D-434A-9CF2-F9F0841C96CD}" type="presOf" srcId="{AAA602ED-566D-4A2C-86A2-2DDB00781318}" destId="{35F600AA-B225-4F45-B664-509BE34FA461}" srcOrd="0" destOrd="0" presId="urn:microsoft.com/office/officeart/2005/8/layout/vList2"/>
    <dgm:cxn modelId="{1BA1B7E8-A6EF-45FD-8E31-921E345DE1DF}" type="presOf" srcId="{DB0F7419-7CD5-4029-8879-796F506E52BF}" destId="{F4839EC4-B999-4C95-AC77-B7FE8477197E}" srcOrd="0" destOrd="0" presId="urn:microsoft.com/office/officeart/2005/8/layout/vList2"/>
    <dgm:cxn modelId="{AB8779F8-7B2F-4D90-9D1E-771AFCAD8DFF}" srcId="{F4DBDF9A-93EC-41EC-9A69-2F2AA2E5072E}" destId="{EC491622-E0A3-4D0A-914A-19CEA3F1DFE5}" srcOrd="3" destOrd="0" parTransId="{A2EE5396-F1EF-4559-AF37-EB2B8751C428}" sibTransId="{3341D2E8-DE1F-4A6A-8D81-2276981C3094}"/>
    <dgm:cxn modelId="{D66D673B-8402-4A7C-85CA-FEE589EE618D}" type="presOf" srcId="{455ACAFB-8949-4BBB-815C-1EA5611515BD}" destId="{E9F48796-FFF5-46A1-B00E-E87F39DB8075}" srcOrd="0" destOrd="0" presId="urn:microsoft.com/office/officeart/2005/8/layout/vList2"/>
    <dgm:cxn modelId="{42ED180D-14B0-43EC-9B21-66325832FA99}" srcId="{DB0F7419-7CD5-4029-8879-796F506E52BF}" destId="{E4A0CCD8-CBF1-43E8-A5F9-9E34A1DEC726}" srcOrd="0" destOrd="0" parTransId="{6724D610-892C-4BA5-89B3-3E6229E75AD6}" sibTransId="{4A631D7D-42AA-42D3-AC7A-25533551C204}"/>
    <dgm:cxn modelId="{262CC077-5BA2-4B8D-9C6B-1123BAC2C889}" type="presParOf" srcId="{8239D88D-7F61-4A52-9885-73ECA3536292}" destId="{35F600AA-B225-4F45-B664-509BE34FA461}" srcOrd="0" destOrd="0" presId="urn:microsoft.com/office/officeart/2005/8/layout/vList2"/>
    <dgm:cxn modelId="{B976644B-B2B2-41A3-BBF1-9F33DCBC8381}" type="presParOf" srcId="{8239D88D-7F61-4A52-9885-73ECA3536292}" destId="{816D9DDD-0A0D-447E-B17B-A5DB4B045F6C}" srcOrd="1" destOrd="0" presId="urn:microsoft.com/office/officeart/2005/8/layout/vList2"/>
    <dgm:cxn modelId="{10299733-F2B7-47B0-BEB1-A05888D964AB}" type="presParOf" srcId="{8239D88D-7F61-4A52-9885-73ECA3536292}" destId="{E9F48796-FFF5-46A1-B00E-E87F39DB8075}" srcOrd="2" destOrd="0" presId="urn:microsoft.com/office/officeart/2005/8/layout/vList2"/>
    <dgm:cxn modelId="{5A01E56E-A905-4E00-B0F8-67E5540FBEB7}" type="presParOf" srcId="{8239D88D-7F61-4A52-9885-73ECA3536292}" destId="{CDA6E205-F8CA-421C-BEDD-D69F6F0A9879}" srcOrd="3" destOrd="0" presId="urn:microsoft.com/office/officeart/2005/8/layout/vList2"/>
    <dgm:cxn modelId="{29B492C6-1DBB-44CF-843B-3972D9DA7E06}" type="presParOf" srcId="{8239D88D-7F61-4A52-9885-73ECA3536292}" destId="{F4839EC4-B999-4C95-AC77-B7FE8477197E}" srcOrd="4" destOrd="0" presId="urn:microsoft.com/office/officeart/2005/8/layout/vList2"/>
    <dgm:cxn modelId="{C51F4602-ACF3-4A84-9B9A-4D1B5052B5D4}" type="presParOf" srcId="{8239D88D-7F61-4A52-9885-73ECA3536292}" destId="{3FB0DC4C-E625-404A-98A9-71F8A582ED4D}" srcOrd="5" destOrd="0" presId="urn:microsoft.com/office/officeart/2005/8/layout/vList2"/>
    <dgm:cxn modelId="{CF5DBBC4-4DEF-4AA1-983C-255FAD4A1122}" type="presParOf" srcId="{8239D88D-7F61-4A52-9885-73ECA3536292}" destId="{E5BD87D0-3AFE-41CF-86EB-D22254B1B94F}" srcOrd="6" destOrd="0" presId="urn:microsoft.com/office/officeart/2005/8/layout/vList2"/>
    <dgm:cxn modelId="{6645C428-0F45-4F8C-8BD9-1FD9760BE3A8}" type="presParOf" srcId="{8239D88D-7F61-4A52-9885-73ECA3536292}" destId="{33EB0953-B703-4980-9499-AF6643A6904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A25CC6-E059-4104-9D5C-42BBC63464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4B749F7-9429-4908-BA05-CAB11944DB55}">
      <dgm:prSet phldrT="[텍스트]" custT="1"/>
      <dgm:spPr/>
      <dgm:t>
        <a:bodyPr/>
        <a:lstStyle/>
        <a:p>
          <a:pPr latinLnBrk="1"/>
          <a:r>
            <a:rPr lang="ko-KR" altLang="en-US" sz="2300" dirty="0" smtClean="0">
              <a:latin typeface="세종병원체 Bold" pitchFamily="2" charset="-127"/>
              <a:ea typeface="세종병원체 Bold" pitchFamily="2" charset="-127"/>
            </a:rPr>
            <a:t>태양광 발전량 데이터 수집</a:t>
          </a:r>
          <a:endParaRPr lang="ko-KR" altLang="en-US" sz="2300" dirty="0">
            <a:latin typeface="세종병원체 Bold" pitchFamily="2" charset="-127"/>
            <a:ea typeface="세종병원체 Bold" pitchFamily="2" charset="-127"/>
          </a:endParaRPr>
        </a:p>
      </dgm:t>
    </dgm:pt>
    <dgm:pt modelId="{4F046152-9120-446E-B362-0B3BD8E07E91}" type="parTrans" cxnId="{58550727-BB23-49B9-BE59-3E513765B25D}">
      <dgm:prSet/>
      <dgm:spPr/>
      <dgm:t>
        <a:bodyPr/>
        <a:lstStyle/>
        <a:p>
          <a:pPr latinLnBrk="1"/>
          <a:endParaRPr lang="ko-KR" altLang="en-US"/>
        </a:p>
      </dgm:t>
    </dgm:pt>
    <dgm:pt modelId="{A468AE35-F105-4702-B1D3-E7B1EEF68714}" type="sibTrans" cxnId="{58550727-BB23-49B9-BE59-3E513765B25D}">
      <dgm:prSet/>
      <dgm:spPr/>
      <dgm:t>
        <a:bodyPr/>
        <a:lstStyle/>
        <a:p>
          <a:pPr latinLnBrk="1"/>
          <a:endParaRPr lang="ko-KR" altLang="en-US"/>
        </a:p>
      </dgm:t>
    </dgm:pt>
    <dgm:pt modelId="{8C11C068-A868-40F0-9D65-F9221882ACA6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시간 간격 변경</a:t>
          </a: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1500" dirty="0" err="1" smtClean="0">
              <a:latin typeface="세종병원체 Light" pitchFamily="2" charset="-127"/>
              <a:ea typeface="세종병원체 Light" pitchFamily="2" charset="-127"/>
            </a:rPr>
            <a:t>시간별</a:t>
          </a: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>(5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분 단위</a:t>
          </a: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>)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 → </a:t>
          </a:r>
          <a:r>
            <a:rPr lang="ko-KR" altLang="en-US" sz="1500" dirty="0" err="1" smtClean="0">
              <a:latin typeface="세종병원체 Light" pitchFamily="2" charset="-127"/>
              <a:ea typeface="세종병원체 Light" pitchFamily="2" charset="-127"/>
            </a:rPr>
            <a:t>날짜별</a:t>
          </a:r>
          <a:endParaRPr lang="ko-KR" altLang="en-US" sz="1500" dirty="0">
            <a:latin typeface="세종병원체 Light" pitchFamily="2" charset="-127"/>
            <a:ea typeface="세종병원체 Light" pitchFamily="2" charset="-127"/>
          </a:endParaRPr>
        </a:p>
      </dgm:t>
    </dgm:pt>
    <dgm:pt modelId="{C18DD544-E6C7-44A4-8FDC-AA2F8FA90D07}" type="parTrans" cxnId="{883A0F58-6EE5-4453-8E69-005CCBBEABA6}">
      <dgm:prSet/>
      <dgm:spPr/>
      <dgm:t>
        <a:bodyPr/>
        <a:lstStyle/>
        <a:p>
          <a:pPr latinLnBrk="1"/>
          <a:endParaRPr lang="ko-KR" altLang="en-US"/>
        </a:p>
      </dgm:t>
    </dgm:pt>
    <dgm:pt modelId="{980042E4-C05C-4A6B-A47C-945BEFF1A9B2}" type="sibTrans" cxnId="{883A0F58-6EE5-4453-8E69-005CCBBEABA6}">
      <dgm:prSet/>
      <dgm:spPr/>
      <dgm:t>
        <a:bodyPr/>
        <a:lstStyle/>
        <a:p>
          <a:pPr latinLnBrk="1"/>
          <a:endParaRPr lang="ko-KR" altLang="en-US"/>
        </a:p>
      </dgm:t>
    </dgm:pt>
    <dgm:pt modelId="{90B3BB32-4713-48E0-9158-1A62C8C15048}">
      <dgm:prSet phldrT="[텍스트]" custT="1"/>
      <dgm:spPr/>
      <dgm:t>
        <a:bodyPr/>
        <a:lstStyle/>
        <a:p>
          <a:pPr latinLnBrk="1"/>
          <a:r>
            <a:rPr lang="ko-KR" altLang="en-US" sz="2300" dirty="0" smtClean="0">
              <a:latin typeface="세종병원체 Bold" pitchFamily="2" charset="-127"/>
              <a:ea typeface="세종병원체 Bold" pitchFamily="2" charset="-127"/>
            </a:rPr>
            <a:t>모델 훈련 </a:t>
          </a:r>
          <a:r>
            <a:rPr lang="en-US" altLang="ko-KR" sz="2300" dirty="0" smtClean="0">
              <a:latin typeface="세종병원체 Bold" pitchFamily="2" charset="-127"/>
              <a:ea typeface="세종병원체 Bold" pitchFamily="2" charset="-127"/>
            </a:rPr>
            <a:t>(Random Forest, Gradient Boosting)</a:t>
          </a:r>
          <a:endParaRPr lang="ko-KR" altLang="en-US" sz="2300" dirty="0">
            <a:latin typeface="세종병원체 Bold" pitchFamily="2" charset="-127"/>
            <a:ea typeface="세종병원체 Bold" pitchFamily="2" charset="-127"/>
          </a:endParaRPr>
        </a:p>
      </dgm:t>
    </dgm:pt>
    <dgm:pt modelId="{48FF8566-BFFA-4A8F-AFF5-F489D58F367A}" type="parTrans" cxnId="{A7367020-D5A2-4AE9-9B90-4DDF8B1D5B91}">
      <dgm:prSet/>
      <dgm:spPr/>
      <dgm:t>
        <a:bodyPr/>
        <a:lstStyle/>
        <a:p>
          <a:pPr latinLnBrk="1"/>
          <a:endParaRPr lang="ko-KR" altLang="en-US"/>
        </a:p>
      </dgm:t>
    </dgm:pt>
    <dgm:pt modelId="{E190F29A-0BC6-4940-B0C1-C2AE385FF642}" type="sibTrans" cxnId="{A7367020-D5A2-4AE9-9B90-4DDF8B1D5B91}">
      <dgm:prSet/>
      <dgm:spPr/>
      <dgm:t>
        <a:bodyPr/>
        <a:lstStyle/>
        <a:p>
          <a:pPr latinLnBrk="1"/>
          <a:endParaRPr lang="ko-KR" altLang="en-US"/>
        </a:p>
      </dgm:t>
    </dgm:pt>
    <dgm:pt modelId="{0C1BF530-E8BB-4FA7-BA4D-C55EE02E0D7E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높은 예측 성능을 위해 앙상블 모델 사용</a:t>
          </a:r>
          <a:endParaRPr lang="ko-KR" altLang="en-US" sz="1500" dirty="0">
            <a:latin typeface="세종병원체 Light" pitchFamily="2" charset="-127"/>
            <a:ea typeface="세종병원체 Light" pitchFamily="2" charset="-127"/>
          </a:endParaRPr>
        </a:p>
      </dgm:t>
    </dgm:pt>
    <dgm:pt modelId="{DE60D152-E4D1-4A7C-BED9-D43A8A70D124}" type="parTrans" cxnId="{CEBAF259-31FE-41D4-8DDB-E3CDC2B39102}">
      <dgm:prSet/>
      <dgm:spPr/>
      <dgm:t>
        <a:bodyPr/>
        <a:lstStyle/>
        <a:p>
          <a:pPr latinLnBrk="1"/>
          <a:endParaRPr lang="ko-KR" altLang="en-US"/>
        </a:p>
      </dgm:t>
    </dgm:pt>
    <dgm:pt modelId="{31E88628-46F4-448E-9AE9-294019364C22}" type="sibTrans" cxnId="{CEBAF259-31FE-41D4-8DDB-E3CDC2B39102}">
      <dgm:prSet/>
      <dgm:spPr/>
      <dgm:t>
        <a:bodyPr/>
        <a:lstStyle/>
        <a:p>
          <a:pPr latinLnBrk="1"/>
          <a:endParaRPr lang="ko-KR" altLang="en-US"/>
        </a:p>
      </dgm:t>
    </dgm:pt>
    <dgm:pt modelId="{C2E52382-647B-4C0D-A89E-3E009477EF4C}">
      <dgm:prSet phldrT="[텍스트]" custT="1"/>
      <dgm:spPr/>
      <dgm:t>
        <a:bodyPr/>
        <a:lstStyle/>
        <a:p>
          <a:pPr latinLnBrk="1"/>
          <a:r>
            <a:rPr lang="ko-KR" altLang="en-US" sz="2300" dirty="0" smtClean="0">
              <a:latin typeface="세종병원체 Bold" pitchFamily="2" charset="-127"/>
              <a:ea typeface="세종병원체 Bold" pitchFamily="2" charset="-127"/>
            </a:rPr>
            <a:t>모델 훈련 </a:t>
          </a:r>
          <a:r>
            <a:rPr lang="en-US" altLang="ko-KR" sz="2300" dirty="0" smtClean="0">
              <a:latin typeface="세종병원체 Bold" pitchFamily="2" charset="-127"/>
              <a:ea typeface="세종병원체 Bold" pitchFamily="2" charset="-127"/>
            </a:rPr>
            <a:t>(</a:t>
          </a:r>
          <a:r>
            <a:rPr lang="en-US" altLang="ko-KR" sz="2300" dirty="0" err="1" smtClean="0">
              <a:latin typeface="세종병원체 Bold" pitchFamily="2" charset="-127"/>
              <a:ea typeface="세종병원체 Bold" pitchFamily="2" charset="-127"/>
            </a:rPr>
            <a:t>XGBoost</a:t>
          </a:r>
          <a:r>
            <a:rPr lang="en-US" altLang="ko-KR" sz="2300" dirty="0" smtClean="0">
              <a:latin typeface="세종병원체 Bold" pitchFamily="2" charset="-127"/>
              <a:ea typeface="세종병원체 Bold" pitchFamily="2" charset="-127"/>
            </a:rPr>
            <a:t>, </a:t>
          </a:r>
          <a:r>
            <a:rPr lang="en-US" altLang="ko-KR" sz="2300" dirty="0" err="1" smtClean="0">
              <a:latin typeface="세종병원체 Bold" pitchFamily="2" charset="-127"/>
              <a:ea typeface="세종병원체 Bold" pitchFamily="2" charset="-127"/>
            </a:rPr>
            <a:t>LightGBM</a:t>
          </a:r>
          <a:r>
            <a:rPr lang="en-US" altLang="ko-KR" sz="2300" dirty="0" smtClean="0">
              <a:latin typeface="세종병원체 Bold" pitchFamily="2" charset="-127"/>
              <a:ea typeface="세종병원체 Bold" pitchFamily="2" charset="-127"/>
            </a:rPr>
            <a:t>)</a:t>
          </a:r>
          <a:endParaRPr lang="ko-KR" altLang="en-US" sz="2300" dirty="0">
            <a:latin typeface="세종병원체 Bold" pitchFamily="2" charset="-127"/>
            <a:ea typeface="세종병원체 Bold" pitchFamily="2" charset="-127"/>
          </a:endParaRPr>
        </a:p>
      </dgm:t>
    </dgm:pt>
    <dgm:pt modelId="{03FF99BF-7E9D-4856-ACE2-7B57CD4EFFF6}" type="parTrans" cxnId="{F664C628-1E91-4CED-A351-5B81BC736464}">
      <dgm:prSet/>
      <dgm:spPr/>
      <dgm:t>
        <a:bodyPr/>
        <a:lstStyle/>
        <a:p>
          <a:pPr latinLnBrk="1"/>
          <a:endParaRPr lang="ko-KR" altLang="en-US"/>
        </a:p>
      </dgm:t>
    </dgm:pt>
    <dgm:pt modelId="{6959235D-116D-4506-BD21-6354883D2F59}" type="sibTrans" cxnId="{F664C628-1E91-4CED-A351-5B81BC736464}">
      <dgm:prSet/>
      <dgm:spPr/>
      <dgm:t>
        <a:bodyPr/>
        <a:lstStyle/>
        <a:p>
          <a:pPr latinLnBrk="1"/>
          <a:endParaRPr lang="ko-KR" altLang="en-US"/>
        </a:p>
      </dgm:t>
    </dgm:pt>
    <dgm:pt modelId="{802744BD-F7C0-4549-8341-DAE8D9AF75C3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세종병원체 Light" pitchFamily="2" charset="-127"/>
              <a:ea typeface="세종병원체 Light" pitchFamily="2" charset="-127"/>
            </a:rPr>
            <a:t>훈련속도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 개선을 위해 향상된 </a:t>
          </a:r>
          <a:r>
            <a:rPr lang="ko-KR" altLang="en-US" sz="1500" dirty="0" err="1" smtClean="0">
              <a:latin typeface="세종병원체 Light" pitchFamily="2" charset="-127"/>
              <a:ea typeface="세종병원체 Light" pitchFamily="2" charset="-127"/>
            </a:rPr>
            <a:t>부스팅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 계열 모델 사용</a:t>
          </a:r>
          <a:endParaRPr lang="ko-KR" altLang="en-US" sz="1500" dirty="0">
            <a:latin typeface="세종병원체 Light" pitchFamily="2" charset="-127"/>
            <a:ea typeface="세종병원체 Light" pitchFamily="2" charset="-127"/>
          </a:endParaRPr>
        </a:p>
      </dgm:t>
    </dgm:pt>
    <dgm:pt modelId="{9E66ACBF-C35F-4974-BC9F-4522C32AAC86}" type="parTrans" cxnId="{936B6EB9-6D1D-4715-A512-C26009229A29}">
      <dgm:prSet/>
      <dgm:spPr/>
      <dgm:t>
        <a:bodyPr/>
        <a:lstStyle/>
        <a:p>
          <a:pPr latinLnBrk="1"/>
          <a:endParaRPr lang="ko-KR" altLang="en-US"/>
        </a:p>
      </dgm:t>
    </dgm:pt>
    <dgm:pt modelId="{4FD14FDF-004F-436F-A7E7-0D8EE7552CA1}" type="sibTrans" cxnId="{936B6EB9-6D1D-4715-A512-C26009229A29}">
      <dgm:prSet/>
      <dgm:spPr/>
      <dgm:t>
        <a:bodyPr/>
        <a:lstStyle/>
        <a:p>
          <a:pPr latinLnBrk="1"/>
          <a:endParaRPr lang="ko-KR" altLang="en-US"/>
        </a:p>
      </dgm:t>
    </dgm:pt>
    <dgm:pt modelId="{04230D82-B8EB-4F3A-A015-6912E1A02F57}">
      <dgm:prSet phldrT="[텍스트]" custT="1"/>
      <dgm:spPr/>
      <dgm:t>
        <a:bodyPr/>
        <a:lstStyle/>
        <a:p>
          <a:pPr latinLnBrk="1"/>
          <a:r>
            <a:rPr lang="en-US" altLang="ko-KR" sz="1500" b="0" dirty="0" smtClean="0">
              <a:latin typeface="세종병원체 Light" pitchFamily="2" charset="-127"/>
              <a:ea typeface="세종병원체 Light" pitchFamily="2" charset="-127"/>
            </a:rPr>
            <a:t>Random Forest(</a:t>
          </a:r>
          <a:r>
            <a:rPr lang="ko-KR" altLang="en-US" sz="1500" b="0" dirty="0" err="1" smtClean="0">
              <a:latin typeface="세종병원체 Light" pitchFamily="2" charset="-127"/>
              <a:ea typeface="세종병원체 Light" pitchFamily="2" charset="-127"/>
            </a:rPr>
            <a:t>베깅</a:t>
          </a:r>
          <a:r>
            <a:rPr lang="en-US" altLang="ko-KR" sz="1500" b="0" dirty="0" smtClean="0">
              <a:latin typeface="세종병원체 Light" pitchFamily="2" charset="-127"/>
              <a:ea typeface="세종병원체 Light" pitchFamily="2" charset="-127"/>
            </a:rPr>
            <a:t>)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와 </a:t>
          </a:r>
          <a:r>
            <a:rPr lang="en-US" altLang="ko-KR" sz="1500" b="0" dirty="0" smtClean="0">
              <a:latin typeface="세종병원체 Light" pitchFamily="2" charset="-127"/>
              <a:ea typeface="세종병원체 Light" pitchFamily="2" charset="-127"/>
            </a:rPr>
            <a:t>Gradient Boosting(</a:t>
          </a:r>
          <a:r>
            <a:rPr lang="ko-KR" altLang="en-US" sz="1500" b="0" dirty="0" err="1" smtClean="0">
              <a:latin typeface="세종병원체 Light" pitchFamily="2" charset="-127"/>
              <a:ea typeface="세종병원체 Light" pitchFamily="2" charset="-127"/>
            </a:rPr>
            <a:t>부스팅</a:t>
          </a:r>
          <a:r>
            <a:rPr lang="en-US" altLang="ko-KR" sz="1500" b="0" dirty="0" smtClean="0">
              <a:latin typeface="세종병원체 Light" pitchFamily="2" charset="-127"/>
              <a:ea typeface="세종병원체 Light" pitchFamily="2" charset="-127"/>
            </a:rPr>
            <a:t>)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의 </a:t>
          </a:r>
          <a:r>
            <a:rPr lang="ko-KR" altLang="en-US" sz="1500" dirty="0" err="1" smtClean="0">
              <a:latin typeface="세종병원체 Light" pitchFamily="2" charset="-127"/>
              <a:ea typeface="세종병원체 Light" pitchFamily="2" charset="-127"/>
            </a:rPr>
            <a:t>결정계수를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 비교 ⇒ </a:t>
          </a:r>
          <a:r>
            <a:rPr lang="en-US" altLang="ko-KR" sz="1500" b="1" dirty="0" smtClean="0">
              <a:latin typeface="세종병원체 Light" pitchFamily="2" charset="-127"/>
              <a:ea typeface="세종병원체 Light" pitchFamily="2" charset="-127"/>
            </a:rPr>
            <a:t>Gradient Boosting</a:t>
          </a: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> 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선택</a:t>
          </a:r>
          <a:endParaRPr lang="ko-KR" altLang="en-US" sz="1500" dirty="0">
            <a:latin typeface="세종병원체 Light" pitchFamily="2" charset="-127"/>
            <a:ea typeface="세종병원체 Light" pitchFamily="2" charset="-127"/>
          </a:endParaRPr>
        </a:p>
      </dgm:t>
    </dgm:pt>
    <dgm:pt modelId="{68C21478-6E13-4D78-A72B-74796F8520E4}" type="parTrans" cxnId="{CEDE1828-78C3-4562-A69D-69DDDA182FAB}">
      <dgm:prSet/>
      <dgm:spPr/>
      <dgm:t>
        <a:bodyPr/>
        <a:lstStyle/>
        <a:p>
          <a:pPr latinLnBrk="1"/>
          <a:endParaRPr lang="ko-KR" altLang="en-US"/>
        </a:p>
      </dgm:t>
    </dgm:pt>
    <dgm:pt modelId="{5D24AADC-AFEB-4058-8518-A694684051CA}" type="sibTrans" cxnId="{CEDE1828-78C3-4562-A69D-69DDDA182FAB}">
      <dgm:prSet/>
      <dgm:spPr/>
      <dgm:t>
        <a:bodyPr/>
        <a:lstStyle/>
        <a:p>
          <a:pPr latinLnBrk="1"/>
          <a:endParaRPr lang="ko-KR" altLang="en-US"/>
        </a:p>
      </dgm:t>
    </dgm:pt>
    <dgm:pt modelId="{7394D8C1-7CAE-4B53-925B-C6B3AA4263B0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실제 값과 예측 값이 다른 경우 </a:t>
          </a: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>‘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덜 틀리는</a:t>
          </a: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>’ </a:t>
          </a:r>
          <a:r>
            <a:rPr lang="en-US" altLang="ko-KR" sz="1500" b="1" dirty="0" err="1" smtClean="0">
              <a:latin typeface="세종병원체 Light" pitchFamily="2" charset="-127"/>
              <a:ea typeface="세종병원체 Light" pitchFamily="2" charset="-127"/>
            </a:rPr>
            <a:t>XGBoost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 선택</a:t>
          </a:r>
          <a:endParaRPr lang="ko-KR" altLang="en-US" sz="1500" dirty="0">
            <a:latin typeface="세종병원체 Light" pitchFamily="2" charset="-127"/>
            <a:ea typeface="세종병원체 Light" pitchFamily="2" charset="-127"/>
          </a:endParaRPr>
        </a:p>
      </dgm:t>
    </dgm:pt>
    <dgm:pt modelId="{4A37DE92-AE54-4021-89F9-295EB05EA29F}" type="parTrans" cxnId="{5C485DB5-CE41-486F-ADB0-86A9CCB9C9B3}">
      <dgm:prSet/>
      <dgm:spPr/>
      <dgm:t>
        <a:bodyPr/>
        <a:lstStyle/>
        <a:p>
          <a:pPr latinLnBrk="1"/>
          <a:endParaRPr lang="ko-KR" altLang="en-US"/>
        </a:p>
      </dgm:t>
    </dgm:pt>
    <dgm:pt modelId="{66AB689F-D905-4695-8551-E35AFC1ECE40}" type="sibTrans" cxnId="{5C485DB5-CE41-486F-ADB0-86A9CCB9C9B3}">
      <dgm:prSet/>
      <dgm:spPr/>
      <dgm:t>
        <a:bodyPr/>
        <a:lstStyle/>
        <a:p>
          <a:pPr latinLnBrk="1"/>
          <a:endParaRPr lang="ko-KR" altLang="en-US"/>
        </a:p>
      </dgm:t>
    </dgm:pt>
    <dgm:pt modelId="{A77F942C-3C47-434D-9815-1CCE99206E8A}">
      <dgm:prSet phldrT="[텍스트]" custT="1"/>
      <dgm:spPr/>
      <dgm:t>
        <a:bodyPr/>
        <a:lstStyle/>
        <a:p>
          <a:pPr latinLnBrk="1"/>
          <a:r>
            <a:rPr lang="ko-KR" altLang="en-US" sz="2500" dirty="0" smtClean="0">
              <a:latin typeface="세종병원체 Bold" pitchFamily="2" charset="-127"/>
              <a:ea typeface="세종병원체 Bold" pitchFamily="2" charset="-127"/>
            </a:rPr>
            <a:t>데이터 </a:t>
          </a:r>
          <a:r>
            <a:rPr lang="ko-KR" altLang="en-US" sz="2500" dirty="0" err="1" smtClean="0">
              <a:latin typeface="세종병원체 Bold" pitchFamily="2" charset="-127"/>
              <a:ea typeface="세종병원체 Bold" pitchFamily="2" charset="-127"/>
            </a:rPr>
            <a:t>재정제</a:t>
          </a:r>
          <a:endParaRPr lang="ko-KR" altLang="en-US" sz="2500" dirty="0">
            <a:latin typeface="세종병원체 Bold" pitchFamily="2" charset="-127"/>
            <a:ea typeface="세종병원체 Bold" pitchFamily="2" charset="-127"/>
          </a:endParaRPr>
        </a:p>
      </dgm:t>
    </dgm:pt>
    <dgm:pt modelId="{73C39169-93A2-41D0-9C1E-E662C6DE7EC2}" type="parTrans" cxnId="{71AAC508-2008-46C0-AAE9-1740755D4C28}">
      <dgm:prSet/>
      <dgm:spPr/>
      <dgm:t>
        <a:bodyPr/>
        <a:lstStyle/>
        <a:p>
          <a:pPr latinLnBrk="1"/>
          <a:endParaRPr lang="ko-KR" altLang="en-US"/>
        </a:p>
      </dgm:t>
    </dgm:pt>
    <dgm:pt modelId="{F4D9A59C-5252-46EB-A2B3-B28295B32B4B}" type="sibTrans" cxnId="{71AAC508-2008-46C0-AAE9-1740755D4C28}">
      <dgm:prSet/>
      <dgm:spPr/>
      <dgm:t>
        <a:bodyPr/>
        <a:lstStyle/>
        <a:p>
          <a:pPr latinLnBrk="1"/>
          <a:endParaRPr lang="ko-KR" altLang="en-US"/>
        </a:p>
      </dgm:t>
    </dgm:pt>
    <dgm:pt modelId="{346DEE78-6E5D-48E6-8656-28CB4CDEAB0A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문제 인식</a:t>
          </a: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전남과 전북의 낮은 </a:t>
          </a:r>
          <a:r>
            <a:rPr lang="ko-KR" altLang="en-US" sz="1500" dirty="0" err="1" smtClean="0">
              <a:latin typeface="세종병원체 Light" pitchFamily="2" charset="-127"/>
              <a:ea typeface="세종병원체 Light" pitchFamily="2" charset="-127"/>
            </a:rPr>
            <a:t>결정계수</a:t>
          </a:r>
          <a:endParaRPr lang="ko-KR" altLang="en-US" sz="1500" dirty="0">
            <a:latin typeface="세종병원체 Light" pitchFamily="2" charset="-127"/>
            <a:ea typeface="세종병원체 Light" pitchFamily="2" charset="-127"/>
          </a:endParaRPr>
        </a:p>
      </dgm:t>
    </dgm:pt>
    <dgm:pt modelId="{26FB6B3C-1D0F-4F12-92F0-DAE7ABD27BCA}" type="parTrans" cxnId="{DD27863C-3C42-471A-A182-5D3778410F13}">
      <dgm:prSet/>
      <dgm:spPr/>
      <dgm:t>
        <a:bodyPr/>
        <a:lstStyle/>
        <a:p>
          <a:pPr latinLnBrk="1"/>
          <a:endParaRPr lang="ko-KR" altLang="en-US"/>
        </a:p>
      </dgm:t>
    </dgm:pt>
    <dgm:pt modelId="{6CB693BB-1408-4227-8F73-7462B72EF941}" type="sibTrans" cxnId="{DD27863C-3C42-471A-A182-5D3778410F13}">
      <dgm:prSet/>
      <dgm:spPr/>
      <dgm:t>
        <a:bodyPr/>
        <a:lstStyle/>
        <a:p>
          <a:pPr latinLnBrk="1"/>
          <a:endParaRPr lang="ko-KR" altLang="en-US"/>
        </a:p>
      </dgm:t>
    </dgm:pt>
    <dgm:pt modelId="{F27E9B46-951D-465A-B19E-63C8A6C95AF4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원인 파악</a:t>
          </a: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1500" dirty="0" err="1" smtClean="0">
              <a:latin typeface="세종병원체 Light" pitchFamily="2" charset="-127"/>
              <a:ea typeface="세종병원체 Light" pitchFamily="2" charset="-127"/>
            </a:rPr>
            <a:t>설비용량의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 급격한 변동</a:t>
          </a:r>
          <a:endParaRPr lang="ko-KR" altLang="en-US" sz="1500" dirty="0">
            <a:latin typeface="세종병원체 Light" pitchFamily="2" charset="-127"/>
            <a:ea typeface="세종병원체 Light" pitchFamily="2" charset="-127"/>
          </a:endParaRPr>
        </a:p>
      </dgm:t>
    </dgm:pt>
    <dgm:pt modelId="{14A56DF4-4784-4670-B970-7B28DC417F54}" type="parTrans" cxnId="{E18829FF-5C14-412A-A28C-AABD7C08AECB}">
      <dgm:prSet/>
      <dgm:spPr/>
      <dgm:t>
        <a:bodyPr/>
        <a:lstStyle/>
        <a:p>
          <a:pPr latinLnBrk="1"/>
          <a:endParaRPr lang="ko-KR" altLang="en-US"/>
        </a:p>
      </dgm:t>
    </dgm:pt>
    <dgm:pt modelId="{5F530A4A-7EB1-4908-A8E5-81E01F540813}" type="sibTrans" cxnId="{E18829FF-5C14-412A-A28C-AABD7C08AECB}">
      <dgm:prSet/>
      <dgm:spPr/>
      <dgm:t>
        <a:bodyPr/>
        <a:lstStyle/>
        <a:p>
          <a:pPr latinLnBrk="1"/>
          <a:endParaRPr lang="ko-KR" altLang="en-US"/>
        </a:p>
      </dgm:t>
    </dgm:pt>
    <dgm:pt modelId="{9AD327AF-8920-468E-B53E-80318DB56AB5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해결</a:t>
          </a: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훈련 </a:t>
          </a:r>
          <a:r>
            <a:rPr lang="ko-KR" altLang="en-US" sz="1500" dirty="0" err="1" smtClean="0">
              <a:latin typeface="세종병원체 Light" pitchFamily="2" charset="-127"/>
              <a:ea typeface="세종병원체 Light" pitchFamily="2" charset="-127"/>
            </a:rPr>
            <a:t>데이터셋을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 </a:t>
          </a: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>2022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년으로 제한 후 재훈련</a:t>
          </a: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/>
          </a:r>
          <a:b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</a:br>
          <a:r>
            <a:rPr lang="en-US" altLang="ko-KR" sz="1500" dirty="0" smtClean="0">
              <a:latin typeface="세종병원체 Light" pitchFamily="2" charset="-127"/>
              <a:ea typeface="세종병원체 Light" pitchFamily="2" charset="-127"/>
            </a:rPr>
            <a:t>         </a:t>
          </a:r>
          <a:r>
            <a:rPr lang="ko-KR" altLang="en-US" sz="1500" dirty="0" smtClean="0">
              <a:latin typeface="세종병원체 Light" pitchFamily="2" charset="-127"/>
              <a:ea typeface="세종병원체 Light" pitchFamily="2" charset="-127"/>
            </a:rPr>
            <a:t>연도별 설비용량 증감률을 지역별로 구해 예측 값에 적용</a:t>
          </a:r>
          <a:endParaRPr lang="ko-KR" altLang="en-US" sz="1500" dirty="0">
            <a:latin typeface="세종병원체 Light" pitchFamily="2" charset="-127"/>
            <a:ea typeface="세종병원체 Light" pitchFamily="2" charset="-127"/>
          </a:endParaRPr>
        </a:p>
      </dgm:t>
    </dgm:pt>
    <dgm:pt modelId="{87EBBF80-74B0-4CD4-B6D9-4F42EA907F58}" type="parTrans" cxnId="{EBEAAD37-886C-4040-A220-FF13CF617063}">
      <dgm:prSet/>
      <dgm:spPr/>
      <dgm:t>
        <a:bodyPr/>
        <a:lstStyle/>
        <a:p>
          <a:pPr latinLnBrk="1"/>
          <a:endParaRPr lang="ko-KR" altLang="en-US"/>
        </a:p>
      </dgm:t>
    </dgm:pt>
    <dgm:pt modelId="{E286D9C3-0E0C-4C80-B3D8-CB2738A8BED9}" type="sibTrans" cxnId="{EBEAAD37-886C-4040-A220-FF13CF617063}">
      <dgm:prSet/>
      <dgm:spPr/>
      <dgm:t>
        <a:bodyPr/>
        <a:lstStyle/>
        <a:p>
          <a:pPr latinLnBrk="1"/>
          <a:endParaRPr lang="ko-KR" altLang="en-US"/>
        </a:p>
      </dgm:t>
    </dgm:pt>
    <dgm:pt modelId="{E12203EE-6397-498C-B3B5-3F1C9C854439}" type="pres">
      <dgm:prSet presAssocID="{71A25CC6-E059-4104-9D5C-42BBC63464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990020-2EEE-4932-98AE-72847A0EB3C4}" type="pres">
      <dgm:prSet presAssocID="{24B749F7-9429-4908-BA05-CAB11944DB55}" presName="parentText" presStyleLbl="node1" presStyleIdx="0" presStyleCnt="4" custLinFactNeighborX="-29637" custLinFactNeighborY="-651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1DEE24-D027-462F-857D-3964AF37CE79}" type="pres">
      <dgm:prSet presAssocID="{24B749F7-9429-4908-BA05-CAB11944DB55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6F8C56-675F-43DF-807C-E63874B86905}" type="pres">
      <dgm:prSet presAssocID="{90B3BB32-4713-48E0-9158-1A62C8C1504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CDD311-EA0F-4209-AAD0-86189EB54C39}" type="pres">
      <dgm:prSet presAssocID="{90B3BB32-4713-48E0-9158-1A62C8C15048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DFF6AC-6313-4982-9165-364DBC2D12EF}" type="pres">
      <dgm:prSet presAssocID="{C2E52382-647B-4C0D-A89E-3E009477EF4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9F685B-5024-4796-82CF-845A97DAEE8F}" type="pres">
      <dgm:prSet presAssocID="{C2E52382-647B-4C0D-A89E-3E009477EF4C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668358-9835-4F69-8025-AE60ED992302}" type="pres">
      <dgm:prSet presAssocID="{A77F942C-3C47-434D-9815-1CCE99206E8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4737FE-A32B-478C-B9CC-C93686DAC7C7}" type="pres">
      <dgm:prSet presAssocID="{A77F942C-3C47-434D-9815-1CCE99206E8A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59047EF-DCA4-452A-AE83-7AB90466C7FE}" type="presOf" srcId="{8C11C068-A868-40F0-9D65-F9221882ACA6}" destId="{F71DEE24-D027-462F-857D-3964AF37CE79}" srcOrd="0" destOrd="0" presId="urn:microsoft.com/office/officeart/2005/8/layout/vList2"/>
    <dgm:cxn modelId="{58550727-BB23-49B9-BE59-3E513765B25D}" srcId="{71A25CC6-E059-4104-9D5C-42BBC63464C1}" destId="{24B749F7-9429-4908-BA05-CAB11944DB55}" srcOrd="0" destOrd="0" parTransId="{4F046152-9120-446E-B362-0B3BD8E07E91}" sibTransId="{A468AE35-F105-4702-B1D3-E7B1EEF68714}"/>
    <dgm:cxn modelId="{CEDE1828-78C3-4562-A69D-69DDDA182FAB}" srcId="{90B3BB32-4713-48E0-9158-1A62C8C15048}" destId="{04230D82-B8EB-4F3A-A015-6912E1A02F57}" srcOrd="1" destOrd="0" parTransId="{68C21478-6E13-4D78-A72B-74796F8520E4}" sibTransId="{5D24AADC-AFEB-4058-8518-A694684051CA}"/>
    <dgm:cxn modelId="{FE382BDF-0832-4E94-B90C-17C54A0E431E}" type="presOf" srcId="{9AD327AF-8920-468E-B53E-80318DB56AB5}" destId="{424737FE-A32B-478C-B9CC-C93686DAC7C7}" srcOrd="0" destOrd="2" presId="urn:microsoft.com/office/officeart/2005/8/layout/vList2"/>
    <dgm:cxn modelId="{F664C628-1E91-4CED-A351-5B81BC736464}" srcId="{71A25CC6-E059-4104-9D5C-42BBC63464C1}" destId="{C2E52382-647B-4C0D-A89E-3E009477EF4C}" srcOrd="2" destOrd="0" parTransId="{03FF99BF-7E9D-4856-ACE2-7B57CD4EFFF6}" sibTransId="{6959235D-116D-4506-BD21-6354883D2F59}"/>
    <dgm:cxn modelId="{EBEAAD37-886C-4040-A220-FF13CF617063}" srcId="{A77F942C-3C47-434D-9815-1CCE99206E8A}" destId="{9AD327AF-8920-468E-B53E-80318DB56AB5}" srcOrd="2" destOrd="0" parTransId="{87EBBF80-74B0-4CD4-B6D9-4F42EA907F58}" sibTransId="{E286D9C3-0E0C-4C80-B3D8-CB2738A8BED9}"/>
    <dgm:cxn modelId="{26894757-2EEB-464C-892C-2DFEE162671B}" type="presOf" srcId="{802744BD-F7C0-4549-8341-DAE8D9AF75C3}" destId="{F69F685B-5024-4796-82CF-845A97DAEE8F}" srcOrd="0" destOrd="0" presId="urn:microsoft.com/office/officeart/2005/8/layout/vList2"/>
    <dgm:cxn modelId="{9927945C-EB25-41CD-B284-62F5A1ED4D65}" type="presOf" srcId="{346DEE78-6E5D-48E6-8656-28CB4CDEAB0A}" destId="{424737FE-A32B-478C-B9CC-C93686DAC7C7}" srcOrd="0" destOrd="0" presId="urn:microsoft.com/office/officeart/2005/8/layout/vList2"/>
    <dgm:cxn modelId="{883A0F58-6EE5-4453-8E69-005CCBBEABA6}" srcId="{24B749F7-9429-4908-BA05-CAB11944DB55}" destId="{8C11C068-A868-40F0-9D65-F9221882ACA6}" srcOrd="0" destOrd="0" parTransId="{C18DD544-E6C7-44A4-8FDC-AA2F8FA90D07}" sibTransId="{980042E4-C05C-4A6B-A47C-945BEFF1A9B2}"/>
    <dgm:cxn modelId="{5C485DB5-CE41-486F-ADB0-86A9CCB9C9B3}" srcId="{C2E52382-647B-4C0D-A89E-3E009477EF4C}" destId="{7394D8C1-7CAE-4B53-925B-C6B3AA4263B0}" srcOrd="1" destOrd="0" parTransId="{4A37DE92-AE54-4021-89F9-295EB05EA29F}" sibTransId="{66AB689F-D905-4695-8551-E35AFC1ECE40}"/>
    <dgm:cxn modelId="{99389D2D-73F3-4E86-96A2-4951976F9671}" type="presOf" srcId="{04230D82-B8EB-4F3A-A015-6912E1A02F57}" destId="{3ECDD311-EA0F-4209-AAD0-86189EB54C39}" srcOrd="0" destOrd="1" presId="urn:microsoft.com/office/officeart/2005/8/layout/vList2"/>
    <dgm:cxn modelId="{3AFA6244-4B39-4654-81B5-26EEF5496A5B}" type="presOf" srcId="{0C1BF530-E8BB-4FA7-BA4D-C55EE02E0D7E}" destId="{3ECDD311-EA0F-4209-AAD0-86189EB54C39}" srcOrd="0" destOrd="0" presId="urn:microsoft.com/office/officeart/2005/8/layout/vList2"/>
    <dgm:cxn modelId="{A7367020-D5A2-4AE9-9B90-4DDF8B1D5B91}" srcId="{71A25CC6-E059-4104-9D5C-42BBC63464C1}" destId="{90B3BB32-4713-48E0-9158-1A62C8C15048}" srcOrd="1" destOrd="0" parTransId="{48FF8566-BFFA-4A8F-AFF5-F489D58F367A}" sibTransId="{E190F29A-0BC6-4940-B0C1-C2AE385FF642}"/>
    <dgm:cxn modelId="{ACEE0CD5-38E2-4AD9-940E-A331CBCF99E1}" type="presOf" srcId="{A77F942C-3C47-434D-9815-1CCE99206E8A}" destId="{F4668358-9835-4F69-8025-AE60ED992302}" srcOrd="0" destOrd="0" presId="urn:microsoft.com/office/officeart/2005/8/layout/vList2"/>
    <dgm:cxn modelId="{F18D4B76-ECC8-45E0-827B-AB6D4F0AAA66}" type="presOf" srcId="{71A25CC6-E059-4104-9D5C-42BBC63464C1}" destId="{E12203EE-6397-498C-B3B5-3F1C9C854439}" srcOrd="0" destOrd="0" presId="urn:microsoft.com/office/officeart/2005/8/layout/vList2"/>
    <dgm:cxn modelId="{DD27863C-3C42-471A-A182-5D3778410F13}" srcId="{A77F942C-3C47-434D-9815-1CCE99206E8A}" destId="{346DEE78-6E5D-48E6-8656-28CB4CDEAB0A}" srcOrd="0" destOrd="0" parTransId="{26FB6B3C-1D0F-4F12-92F0-DAE7ABD27BCA}" sibTransId="{6CB693BB-1408-4227-8F73-7462B72EF941}"/>
    <dgm:cxn modelId="{1AD97DDE-5AF5-41A0-A09D-8D337A8901A5}" type="presOf" srcId="{C2E52382-647B-4C0D-A89E-3E009477EF4C}" destId="{78DFF6AC-6313-4982-9165-364DBC2D12EF}" srcOrd="0" destOrd="0" presId="urn:microsoft.com/office/officeart/2005/8/layout/vList2"/>
    <dgm:cxn modelId="{F93B5848-50F4-4734-9187-F52C2D5647E0}" type="presOf" srcId="{7394D8C1-7CAE-4B53-925B-C6B3AA4263B0}" destId="{F69F685B-5024-4796-82CF-845A97DAEE8F}" srcOrd="0" destOrd="1" presId="urn:microsoft.com/office/officeart/2005/8/layout/vList2"/>
    <dgm:cxn modelId="{A535CBD5-5DC8-4B0F-8ACF-9CC2C02BF6DB}" type="presOf" srcId="{F27E9B46-951D-465A-B19E-63C8A6C95AF4}" destId="{424737FE-A32B-478C-B9CC-C93686DAC7C7}" srcOrd="0" destOrd="1" presId="urn:microsoft.com/office/officeart/2005/8/layout/vList2"/>
    <dgm:cxn modelId="{0F6DB1F3-8D0B-42A4-B483-21E2DAD15AAD}" type="presOf" srcId="{90B3BB32-4713-48E0-9158-1A62C8C15048}" destId="{1D6F8C56-675F-43DF-807C-E63874B86905}" srcOrd="0" destOrd="0" presId="urn:microsoft.com/office/officeart/2005/8/layout/vList2"/>
    <dgm:cxn modelId="{CEBAF259-31FE-41D4-8DDB-E3CDC2B39102}" srcId="{90B3BB32-4713-48E0-9158-1A62C8C15048}" destId="{0C1BF530-E8BB-4FA7-BA4D-C55EE02E0D7E}" srcOrd="0" destOrd="0" parTransId="{DE60D152-E4D1-4A7C-BED9-D43A8A70D124}" sibTransId="{31E88628-46F4-448E-9AE9-294019364C22}"/>
    <dgm:cxn modelId="{936B6EB9-6D1D-4715-A512-C26009229A29}" srcId="{C2E52382-647B-4C0D-A89E-3E009477EF4C}" destId="{802744BD-F7C0-4549-8341-DAE8D9AF75C3}" srcOrd="0" destOrd="0" parTransId="{9E66ACBF-C35F-4974-BC9F-4522C32AAC86}" sibTransId="{4FD14FDF-004F-436F-A7E7-0D8EE7552CA1}"/>
    <dgm:cxn modelId="{71AAC508-2008-46C0-AAE9-1740755D4C28}" srcId="{71A25CC6-E059-4104-9D5C-42BBC63464C1}" destId="{A77F942C-3C47-434D-9815-1CCE99206E8A}" srcOrd="3" destOrd="0" parTransId="{73C39169-93A2-41D0-9C1E-E662C6DE7EC2}" sibTransId="{F4D9A59C-5252-46EB-A2B3-B28295B32B4B}"/>
    <dgm:cxn modelId="{E18829FF-5C14-412A-A28C-AABD7C08AECB}" srcId="{A77F942C-3C47-434D-9815-1CCE99206E8A}" destId="{F27E9B46-951D-465A-B19E-63C8A6C95AF4}" srcOrd="1" destOrd="0" parTransId="{14A56DF4-4784-4670-B970-7B28DC417F54}" sibTransId="{5F530A4A-7EB1-4908-A8E5-81E01F540813}"/>
    <dgm:cxn modelId="{D9A19BC4-2E8E-42F0-B29D-143496D44425}" type="presOf" srcId="{24B749F7-9429-4908-BA05-CAB11944DB55}" destId="{72990020-2EEE-4932-98AE-72847A0EB3C4}" srcOrd="0" destOrd="0" presId="urn:microsoft.com/office/officeart/2005/8/layout/vList2"/>
    <dgm:cxn modelId="{2C5919F6-435C-44F4-B08B-BDF4A64F1309}" type="presParOf" srcId="{E12203EE-6397-498C-B3B5-3F1C9C854439}" destId="{72990020-2EEE-4932-98AE-72847A0EB3C4}" srcOrd="0" destOrd="0" presId="urn:microsoft.com/office/officeart/2005/8/layout/vList2"/>
    <dgm:cxn modelId="{FFE94915-792D-425D-918F-B19627699EB6}" type="presParOf" srcId="{E12203EE-6397-498C-B3B5-3F1C9C854439}" destId="{F71DEE24-D027-462F-857D-3964AF37CE79}" srcOrd="1" destOrd="0" presId="urn:microsoft.com/office/officeart/2005/8/layout/vList2"/>
    <dgm:cxn modelId="{A336F172-A3B3-436F-9967-2F1800116E50}" type="presParOf" srcId="{E12203EE-6397-498C-B3B5-3F1C9C854439}" destId="{1D6F8C56-675F-43DF-807C-E63874B86905}" srcOrd="2" destOrd="0" presId="urn:microsoft.com/office/officeart/2005/8/layout/vList2"/>
    <dgm:cxn modelId="{453FD827-1502-4530-AD3E-D54F9D2FA096}" type="presParOf" srcId="{E12203EE-6397-498C-B3B5-3F1C9C854439}" destId="{3ECDD311-EA0F-4209-AAD0-86189EB54C39}" srcOrd="3" destOrd="0" presId="urn:microsoft.com/office/officeart/2005/8/layout/vList2"/>
    <dgm:cxn modelId="{3421A67E-C47E-4325-9173-63D8D594488F}" type="presParOf" srcId="{E12203EE-6397-498C-B3B5-3F1C9C854439}" destId="{78DFF6AC-6313-4982-9165-364DBC2D12EF}" srcOrd="4" destOrd="0" presId="urn:microsoft.com/office/officeart/2005/8/layout/vList2"/>
    <dgm:cxn modelId="{9D478DFD-B4A0-4306-B066-C4A59CE18BAF}" type="presParOf" srcId="{E12203EE-6397-498C-B3B5-3F1C9C854439}" destId="{F69F685B-5024-4796-82CF-845A97DAEE8F}" srcOrd="5" destOrd="0" presId="urn:microsoft.com/office/officeart/2005/8/layout/vList2"/>
    <dgm:cxn modelId="{C8F01C87-1952-4AC4-94DE-B0320E56BF50}" type="presParOf" srcId="{E12203EE-6397-498C-B3B5-3F1C9C854439}" destId="{F4668358-9835-4F69-8025-AE60ED992302}" srcOrd="6" destOrd="0" presId="urn:microsoft.com/office/officeart/2005/8/layout/vList2"/>
    <dgm:cxn modelId="{288A7B90-5CF4-434A-8E50-1DA614DC2130}" type="presParOf" srcId="{E12203EE-6397-498C-B3B5-3F1C9C854439}" destId="{424737FE-A32B-478C-B9CC-C93686DAC7C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90020-2EEE-4932-98AE-72847A0EB3C4}">
      <dsp:nvSpPr>
        <dsp:cNvPr id="0" name=""/>
        <dsp:cNvSpPr/>
      </dsp:nvSpPr>
      <dsp:spPr>
        <a:xfrm>
          <a:off x="0" y="36834"/>
          <a:ext cx="10818368" cy="7770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0" kern="1200" dirty="0" smtClean="0">
              <a:latin typeface="세종병원체 Bold" pitchFamily="2" charset="-127"/>
              <a:ea typeface="세종병원체 Bold" pitchFamily="2" charset="-127"/>
            </a:rPr>
            <a:t>기상청 데이터 수집</a:t>
          </a:r>
          <a:endParaRPr lang="ko-KR" altLang="en-US" sz="2800" b="0" kern="1200" dirty="0">
            <a:latin typeface="세종병원체 Bold" pitchFamily="2" charset="-127"/>
            <a:ea typeface="세종병원체 Bold" pitchFamily="2" charset="-127"/>
          </a:endParaRPr>
        </a:p>
      </dsp:txBody>
      <dsp:txXfrm>
        <a:off x="37931" y="74765"/>
        <a:ext cx="10742506" cy="701164"/>
      </dsp:txXfrm>
    </dsp:sp>
    <dsp:sp modelId="{F71DEE24-D027-462F-857D-3964AF37CE79}">
      <dsp:nvSpPr>
        <dsp:cNvPr id="0" name=""/>
        <dsp:cNvSpPr/>
      </dsp:nvSpPr>
      <dsp:spPr>
        <a:xfrm>
          <a:off x="0" y="813860"/>
          <a:ext cx="10818368" cy="88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483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30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일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 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단위로 데이터 수집 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(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최대 호출 일수 제한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)</a:t>
          </a:r>
          <a:endParaRPr lang="ko-KR" altLang="en-US" sz="2200" kern="1200" dirty="0">
            <a:latin typeface="세종병원체 Light" pitchFamily="2" charset="-127"/>
            <a:ea typeface="세종병원체 Light" pitchFamily="2" charset="-127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err="1" smtClean="0">
              <a:latin typeface="세종병원체 Light" pitchFamily="2" charset="-127"/>
              <a:ea typeface="세종병원체 Light" pitchFamily="2" charset="-127"/>
            </a:rPr>
            <a:t>관측별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 데이터를 지역별 데이터로 변경</a:t>
          </a:r>
          <a:endParaRPr lang="ko-KR" altLang="en-US" sz="2200" kern="1200" dirty="0">
            <a:latin typeface="세종병원체 Light" pitchFamily="2" charset="-127"/>
            <a:ea typeface="세종병원체 Light" pitchFamily="2" charset="-127"/>
          </a:endParaRPr>
        </a:p>
      </dsp:txBody>
      <dsp:txXfrm>
        <a:off x="0" y="813860"/>
        <a:ext cx="10818368" cy="883890"/>
      </dsp:txXfrm>
    </dsp:sp>
    <dsp:sp modelId="{1D6F8C56-675F-43DF-807C-E63874B86905}">
      <dsp:nvSpPr>
        <dsp:cNvPr id="0" name=""/>
        <dsp:cNvSpPr/>
      </dsp:nvSpPr>
      <dsp:spPr>
        <a:xfrm>
          <a:off x="0" y="1697750"/>
          <a:ext cx="10818368" cy="7770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세종병원체 Bold" pitchFamily="2" charset="-127"/>
              <a:ea typeface="세종병원체 Bold" pitchFamily="2" charset="-127"/>
            </a:rPr>
            <a:t>데이터 정제</a:t>
          </a:r>
          <a:endParaRPr lang="ko-KR" altLang="en-US" sz="2800" kern="1200" dirty="0">
            <a:latin typeface="세종병원체 Bold" pitchFamily="2" charset="-127"/>
            <a:ea typeface="세종병원체 Bold" pitchFamily="2" charset="-127"/>
          </a:endParaRPr>
        </a:p>
      </dsp:txBody>
      <dsp:txXfrm>
        <a:off x="37931" y="1735681"/>
        <a:ext cx="10742506" cy="701164"/>
      </dsp:txXfrm>
    </dsp:sp>
    <dsp:sp modelId="{3ECDD311-EA0F-4209-AAD0-86189EB54C39}">
      <dsp:nvSpPr>
        <dsp:cNvPr id="0" name=""/>
        <dsp:cNvSpPr/>
      </dsp:nvSpPr>
      <dsp:spPr>
        <a:xfrm>
          <a:off x="0" y="2474776"/>
          <a:ext cx="10818368" cy="133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483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누락된 데이터 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-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 이전 시간의 데이터로 입력</a:t>
          </a:r>
          <a:endParaRPr lang="ko-KR" altLang="en-US" sz="2200" kern="1200" dirty="0">
            <a:latin typeface="세종병원체 Light" pitchFamily="2" charset="-127"/>
            <a:ea typeface="세종병원체 Light" pitchFamily="2" charset="-127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시간 간격 변경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2200" kern="1200" dirty="0" err="1" smtClean="0">
              <a:latin typeface="세종병원체 Light" pitchFamily="2" charset="-127"/>
              <a:ea typeface="세종병원체 Light" pitchFamily="2" charset="-127"/>
            </a:rPr>
            <a:t>시간별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 →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 </a:t>
          </a:r>
          <a:r>
            <a:rPr lang="ko-KR" altLang="en-US" sz="2200" kern="1200" dirty="0" err="1" smtClean="0">
              <a:latin typeface="세종병원체 Light" pitchFamily="2" charset="-127"/>
              <a:ea typeface="세종병원체 Light" pitchFamily="2" charset="-127"/>
            </a:rPr>
            <a:t>날짜별</a:t>
          </a:r>
          <a:endParaRPr lang="ko-KR" altLang="en-US" sz="2200" kern="1200" dirty="0">
            <a:latin typeface="세종병원체 Light" pitchFamily="2" charset="-127"/>
            <a:ea typeface="세종병원체 Light" pitchFamily="2" charset="-127"/>
          </a:endParaRPr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세종시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: 2019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년 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6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월 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1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일 이전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(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충남의 데이터 사용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)</a:t>
          </a:r>
          <a:endParaRPr lang="ko-KR" altLang="en-US" sz="2200" kern="1200" dirty="0">
            <a:latin typeface="세종병원체 Light" pitchFamily="2" charset="-127"/>
            <a:ea typeface="세종병원체 Light" pitchFamily="2" charset="-127"/>
          </a:endParaRPr>
        </a:p>
      </dsp:txBody>
      <dsp:txXfrm>
        <a:off x="0" y="2474776"/>
        <a:ext cx="10818368" cy="1333080"/>
      </dsp:txXfrm>
    </dsp:sp>
    <dsp:sp modelId="{78DFF6AC-6313-4982-9165-364DBC2D12EF}">
      <dsp:nvSpPr>
        <dsp:cNvPr id="0" name=""/>
        <dsp:cNvSpPr/>
      </dsp:nvSpPr>
      <dsp:spPr>
        <a:xfrm>
          <a:off x="0" y="3807856"/>
          <a:ext cx="10818368" cy="7770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세종병원체 Bold" pitchFamily="2" charset="-127"/>
              <a:ea typeface="세종병원체 Bold" pitchFamily="2" charset="-127"/>
            </a:rPr>
            <a:t>모델 훈련</a:t>
          </a:r>
          <a:r>
            <a:rPr lang="en-US" altLang="ko-KR" sz="2800" kern="1200" dirty="0" smtClean="0">
              <a:latin typeface="세종병원체 Bold" pitchFamily="2" charset="-127"/>
              <a:ea typeface="세종병원체 Bold" pitchFamily="2" charset="-127"/>
            </a:rPr>
            <a:t>(Prophet)</a:t>
          </a:r>
          <a:endParaRPr lang="ko-KR" altLang="en-US" sz="2800" kern="1200" dirty="0">
            <a:latin typeface="세종병원체 Bold" pitchFamily="2" charset="-127"/>
            <a:ea typeface="세종병원체 Bold" pitchFamily="2" charset="-127"/>
          </a:endParaRPr>
        </a:p>
      </dsp:txBody>
      <dsp:txXfrm>
        <a:off x="37931" y="3845787"/>
        <a:ext cx="10742506" cy="701164"/>
      </dsp:txXfrm>
    </dsp:sp>
    <dsp:sp modelId="{F69F685B-5024-4796-82CF-845A97DAEE8F}">
      <dsp:nvSpPr>
        <dsp:cNvPr id="0" name=""/>
        <dsp:cNvSpPr/>
      </dsp:nvSpPr>
      <dsp:spPr>
        <a:xfrm>
          <a:off x="0" y="4613625"/>
          <a:ext cx="10818368" cy="796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483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2024.01.01 – 2024.12.31 </a:t>
          </a:r>
          <a:r>
            <a:rPr lang="ko-KR" altLang="en-US" sz="2200" kern="1200" dirty="0" err="1" smtClean="0">
              <a:latin typeface="세종병원체 Light" pitchFamily="2" charset="-127"/>
              <a:ea typeface="세종병원체 Light" pitchFamily="2" charset="-127"/>
            </a:rPr>
            <a:t>기상데이터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 예측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: Prophet</a:t>
          </a:r>
          <a:b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</a:b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(2025.01.01 – 2033.12.31 </a:t>
          </a:r>
          <a:r>
            <a:rPr lang="ko-KR" altLang="en-US" sz="2200" kern="1200" dirty="0" err="1" smtClean="0">
              <a:latin typeface="세종병원체 Light" pitchFamily="2" charset="-127"/>
              <a:ea typeface="세종병원체 Light" pitchFamily="2" charset="-127"/>
            </a:rPr>
            <a:t>기상데이터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 예측</a:t>
          </a:r>
          <a:r>
            <a:rPr lang="en-US" altLang="ko-KR" sz="2200" kern="12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2200" kern="1200" dirty="0" smtClean="0">
              <a:latin typeface="세종병원체 Light" pitchFamily="2" charset="-127"/>
              <a:ea typeface="세종병원체 Light" pitchFamily="2" charset="-127"/>
            </a:rPr>
            <a:t>평년평균법을 적용</a:t>
          </a:r>
          <a:endParaRPr lang="ko-KR" altLang="en-US" sz="2200" kern="1200" dirty="0">
            <a:latin typeface="세종병원체 Light" pitchFamily="2" charset="-127"/>
            <a:ea typeface="세종병원체 Light" pitchFamily="2" charset="-127"/>
          </a:endParaRPr>
        </a:p>
      </dsp:txBody>
      <dsp:txXfrm>
        <a:off x="0" y="4613625"/>
        <a:ext cx="10818368" cy="796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600AA-B225-4F45-B664-509BE34FA461}">
      <dsp:nvSpPr>
        <dsp:cNvPr id="0" name=""/>
        <dsp:cNvSpPr/>
      </dsp:nvSpPr>
      <dsp:spPr>
        <a:xfrm>
          <a:off x="0" y="12573"/>
          <a:ext cx="10818368" cy="733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err="1" smtClean="0">
              <a:latin typeface="세종병원체 Bold" pitchFamily="2" charset="-127"/>
              <a:ea typeface="세종병원체 Bold" pitchFamily="2" charset="-127"/>
            </a:rPr>
            <a:t>시간별</a:t>
          </a:r>
          <a:r>
            <a:rPr lang="ko-KR" altLang="en-US" sz="2700" kern="1200" dirty="0" smtClean="0">
              <a:latin typeface="세종병원체 Bold" pitchFamily="2" charset="-127"/>
              <a:ea typeface="세종병원체 Bold" pitchFamily="2" charset="-127"/>
            </a:rPr>
            <a:t> </a:t>
          </a:r>
          <a:r>
            <a:rPr lang="en-US" altLang="ko-KR" sz="2700" kern="1200" dirty="0" smtClean="0">
              <a:latin typeface="세종병원체 Bold" pitchFamily="2" charset="-127"/>
              <a:ea typeface="세종병원체 Bold" pitchFamily="2" charset="-127"/>
            </a:rPr>
            <a:t>SMP(</a:t>
          </a:r>
          <a:r>
            <a:rPr lang="ko-KR" altLang="en-US" sz="2700" kern="1200" dirty="0" smtClean="0">
              <a:latin typeface="세종병원체 Bold" pitchFamily="2" charset="-127"/>
              <a:ea typeface="세종병원체 Bold" pitchFamily="2" charset="-127"/>
            </a:rPr>
            <a:t>육지</a:t>
          </a:r>
          <a:r>
            <a:rPr lang="en-US" altLang="ko-KR" sz="2700" kern="1200" dirty="0" smtClean="0">
              <a:latin typeface="세종병원체 Bold" pitchFamily="2" charset="-127"/>
              <a:ea typeface="세종병원체 Bold" pitchFamily="2" charset="-127"/>
            </a:rPr>
            <a:t>, </a:t>
          </a:r>
          <a:r>
            <a:rPr lang="ko-KR" altLang="en-US" sz="2700" kern="1200" dirty="0" smtClean="0">
              <a:latin typeface="세종병원체 Bold" pitchFamily="2" charset="-127"/>
              <a:ea typeface="세종병원체 Bold" pitchFamily="2" charset="-127"/>
            </a:rPr>
            <a:t>제주</a:t>
          </a:r>
          <a:r>
            <a:rPr lang="en-US" altLang="ko-KR" sz="2700" kern="1200" dirty="0" smtClean="0">
              <a:latin typeface="세종병원체 Bold" pitchFamily="2" charset="-127"/>
              <a:ea typeface="세종병원체 Bold" pitchFamily="2" charset="-127"/>
            </a:rPr>
            <a:t>) </a:t>
          </a:r>
          <a:r>
            <a:rPr lang="ko-KR" altLang="en-US" sz="2700" kern="1200" dirty="0" smtClean="0">
              <a:latin typeface="세종병원체 Bold" pitchFamily="2" charset="-127"/>
              <a:ea typeface="세종병원체 Bold" pitchFamily="2" charset="-127"/>
            </a:rPr>
            <a:t>데이터 수집</a:t>
          </a:r>
          <a:endParaRPr lang="ko-KR" altLang="en-US" sz="2700" kern="1200" dirty="0">
            <a:latin typeface="세종병원체 Bold" pitchFamily="2" charset="-127"/>
            <a:ea typeface="세종병원체 Bold" pitchFamily="2" charset="-127"/>
          </a:endParaRPr>
        </a:p>
      </dsp:txBody>
      <dsp:txXfrm>
        <a:off x="35811" y="48384"/>
        <a:ext cx="10746746" cy="661968"/>
      </dsp:txXfrm>
    </dsp:sp>
    <dsp:sp modelId="{816D9DDD-0A0D-447E-B17B-A5DB4B045F6C}">
      <dsp:nvSpPr>
        <dsp:cNvPr id="0" name=""/>
        <dsp:cNvSpPr/>
      </dsp:nvSpPr>
      <dsp:spPr>
        <a:xfrm>
          <a:off x="0" y="746163"/>
          <a:ext cx="10818368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483" tIns="26670" rIns="149352" bIns="26670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100" kern="1200" dirty="0" smtClean="0">
              <a:latin typeface="세종병원체 Light" pitchFamily="2" charset="-127"/>
              <a:ea typeface="세종병원체 Light" pitchFamily="2" charset="-127"/>
            </a:rPr>
            <a:t>중복데이터를 삭제</a:t>
          </a:r>
          <a:endParaRPr lang="ko-KR" altLang="en-US" sz="2100" kern="1200" dirty="0">
            <a:latin typeface="세종병원체 Light" pitchFamily="2" charset="-127"/>
            <a:ea typeface="세종병원체 Light" pitchFamily="2" charset="-127"/>
          </a:endParaRP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100" kern="1200" dirty="0" smtClean="0">
              <a:latin typeface="세종병원체 Light" pitchFamily="2" charset="-127"/>
              <a:ea typeface="세종병원체 Light" pitchFamily="2" charset="-127"/>
            </a:rPr>
            <a:t>시간 간격 변경</a:t>
          </a:r>
          <a:r>
            <a:rPr lang="en-US" altLang="ko-KR" sz="2100" kern="12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2100" kern="1200" dirty="0" err="1" smtClean="0">
              <a:latin typeface="세종병원체 Light" pitchFamily="2" charset="-127"/>
              <a:ea typeface="세종병원체 Light" pitchFamily="2" charset="-127"/>
            </a:rPr>
            <a:t>시간별</a:t>
          </a:r>
          <a:r>
            <a:rPr lang="ko-KR" altLang="en-US" sz="2100" kern="1200" dirty="0" smtClean="0">
              <a:latin typeface="세종병원체 Light" pitchFamily="2" charset="-127"/>
              <a:ea typeface="세종병원체 Light" pitchFamily="2" charset="-127"/>
            </a:rPr>
            <a:t> →</a:t>
          </a:r>
          <a:r>
            <a:rPr lang="en-US" altLang="ko-KR" sz="2100" kern="1200" dirty="0" smtClean="0">
              <a:latin typeface="세종병원체 Light" pitchFamily="2" charset="-127"/>
              <a:ea typeface="세종병원체 Light" pitchFamily="2" charset="-127"/>
            </a:rPr>
            <a:t> </a:t>
          </a:r>
          <a:r>
            <a:rPr lang="ko-KR" altLang="en-US" sz="2100" kern="1200" dirty="0" err="1" smtClean="0">
              <a:latin typeface="세종병원체 Light" pitchFamily="2" charset="-127"/>
              <a:ea typeface="세종병원체 Light" pitchFamily="2" charset="-127"/>
            </a:rPr>
            <a:t>날짜별</a:t>
          </a:r>
          <a:endParaRPr lang="ko-KR" altLang="en-US" sz="2100" kern="1200" dirty="0">
            <a:latin typeface="세종병원체 Light" pitchFamily="2" charset="-127"/>
            <a:ea typeface="세종병원체 Light" pitchFamily="2" charset="-127"/>
          </a:endParaRPr>
        </a:p>
      </dsp:txBody>
      <dsp:txXfrm>
        <a:off x="0" y="746163"/>
        <a:ext cx="10818368" cy="819720"/>
      </dsp:txXfrm>
    </dsp:sp>
    <dsp:sp modelId="{E9F48796-FFF5-46A1-B00E-E87F39DB8075}">
      <dsp:nvSpPr>
        <dsp:cNvPr id="0" name=""/>
        <dsp:cNvSpPr/>
      </dsp:nvSpPr>
      <dsp:spPr>
        <a:xfrm>
          <a:off x="0" y="1565883"/>
          <a:ext cx="10818368" cy="733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세종병원체 Bold" pitchFamily="2" charset="-127"/>
              <a:ea typeface="세종병원체 Bold" pitchFamily="2" charset="-127"/>
            </a:rPr>
            <a:t>모델 훈련 </a:t>
          </a:r>
          <a:r>
            <a:rPr lang="en-US" altLang="ko-KR" sz="2700" kern="1200" dirty="0" smtClean="0">
              <a:latin typeface="세종병원체 Bold" pitchFamily="2" charset="-127"/>
              <a:ea typeface="세종병원체 Bold" pitchFamily="2" charset="-127"/>
            </a:rPr>
            <a:t>(ARIMA)</a:t>
          </a:r>
          <a:endParaRPr lang="ko-KR" altLang="en-US" sz="2700" kern="1200" dirty="0">
            <a:latin typeface="세종병원체 Bold" pitchFamily="2" charset="-127"/>
            <a:ea typeface="세종병원체 Bold" pitchFamily="2" charset="-127"/>
          </a:endParaRPr>
        </a:p>
      </dsp:txBody>
      <dsp:txXfrm>
        <a:off x="35811" y="1601694"/>
        <a:ext cx="10746746" cy="661968"/>
      </dsp:txXfrm>
    </dsp:sp>
    <dsp:sp modelId="{CDA6E205-F8CA-421C-BEDD-D69F6F0A9879}">
      <dsp:nvSpPr>
        <dsp:cNvPr id="0" name=""/>
        <dsp:cNvSpPr/>
      </dsp:nvSpPr>
      <dsp:spPr>
        <a:xfrm>
          <a:off x="0" y="2299473"/>
          <a:ext cx="10818368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483" tIns="26670" rIns="149352" bIns="26670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100" kern="1200" dirty="0" smtClean="0">
              <a:latin typeface="세종병원체 Light" pitchFamily="2" charset="-127"/>
              <a:ea typeface="세종병원체 Light" pitchFamily="2" charset="-127"/>
            </a:rPr>
            <a:t>ADF</a:t>
          </a:r>
          <a:r>
            <a:rPr lang="ko-KR" altLang="en-US" sz="2100" kern="1200" dirty="0" smtClean="0">
              <a:latin typeface="세종병원체 Light" pitchFamily="2" charset="-127"/>
              <a:ea typeface="세종병원체 Light" pitchFamily="2" charset="-127"/>
            </a:rPr>
            <a:t>검정과 </a:t>
          </a:r>
          <a:r>
            <a:rPr lang="en-US" altLang="ko-KR" sz="2100" kern="1200" dirty="0" smtClean="0">
              <a:latin typeface="세종병원체 Light" pitchFamily="2" charset="-127"/>
              <a:ea typeface="세종병원체 Light" pitchFamily="2" charset="-127"/>
            </a:rPr>
            <a:t>ACF, PACF </a:t>
          </a:r>
          <a:r>
            <a:rPr lang="ko-KR" altLang="en-US" sz="2100" kern="1200" dirty="0" smtClean="0">
              <a:latin typeface="세종병원체 Light" pitchFamily="2" charset="-127"/>
              <a:ea typeface="세종병원체 Light" pitchFamily="2" charset="-127"/>
            </a:rPr>
            <a:t>그래프를 </a:t>
          </a:r>
          <a:r>
            <a:rPr lang="en-US" altLang="ko-KR" sz="2100" kern="1200" dirty="0" smtClean="0">
              <a:latin typeface="세종병원체 Light" pitchFamily="2" charset="-127"/>
              <a:ea typeface="세종병원체 Light" pitchFamily="2" charset="-127"/>
            </a:rPr>
            <a:t>d, q, p</a:t>
          </a:r>
          <a:r>
            <a:rPr lang="ko-KR" altLang="en-US" sz="2100" kern="1200" dirty="0" smtClean="0">
              <a:latin typeface="세종병원체 Light" pitchFamily="2" charset="-127"/>
              <a:ea typeface="세종병원체 Light" pitchFamily="2" charset="-127"/>
            </a:rPr>
            <a:t>값을 결정</a:t>
          </a:r>
          <a:endParaRPr lang="ko-KR" altLang="en-US" sz="2100" kern="1200" dirty="0">
            <a:latin typeface="세종병원체 Light" pitchFamily="2" charset="-127"/>
            <a:ea typeface="세종병원체 Light" pitchFamily="2" charset="-127"/>
          </a:endParaRPr>
        </a:p>
      </dsp:txBody>
      <dsp:txXfrm>
        <a:off x="0" y="2299473"/>
        <a:ext cx="10818368" cy="546480"/>
      </dsp:txXfrm>
    </dsp:sp>
    <dsp:sp modelId="{F4839EC4-B999-4C95-AC77-B7FE8477197E}">
      <dsp:nvSpPr>
        <dsp:cNvPr id="0" name=""/>
        <dsp:cNvSpPr/>
      </dsp:nvSpPr>
      <dsp:spPr>
        <a:xfrm>
          <a:off x="0" y="2845953"/>
          <a:ext cx="10818368" cy="733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세종병원체 Bold" pitchFamily="2" charset="-127"/>
              <a:ea typeface="세종병원체 Bold" pitchFamily="2" charset="-127"/>
            </a:rPr>
            <a:t>모델 훈련 </a:t>
          </a:r>
          <a:r>
            <a:rPr lang="en-US" altLang="ko-KR" sz="2700" kern="1200" dirty="0" smtClean="0">
              <a:latin typeface="세종병원체 Bold" pitchFamily="2" charset="-127"/>
              <a:ea typeface="세종병원체 Bold" pitchFamily="2" charset="-127"/>
            </a:rPr>
            <a:t>(GRU, LSTM)</a:t>
          </a:r>
          <a:endParaRPr lang="ko-KR" altLang="en-US" sz="2700" kern="1200" dirty="0">
            <a:latin typeface="세종병원체 Bold" pitchFamily="2" charset="-127"/>
            <a:ea typeface="세종병원체 Bold" pitchFamily="2" charset="-127"/>
          </a:endParaRPr>
        </a:p>
      </dsp:txBody>
      <dsp:txXfrm>
        <a:off x="35811" y="2881764"/>
        <a:ext cx="10746746" cy="661968"/>
      </dsp:txXfrm>
    </dsp:sp>
    <dsp:sp modelId="{3FB0DC4C-E625-404A-98A9-71F8A582ED4D}">
      <dsp:nvSpPr>
        <dsp:cNvPr id="0" name=""/>
        <dsp:cNvSpPr/>
      </dsp:nvSpPr>
      <dsp:spPr>
        <a:xfrm>
          <a:off x="0" y="3579543"/>
          <a:ext cx="10818368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483" tIns="26670" rIns="149352" bIns="26670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100" kern="1200" dirty="0" smtClean="0">
              <a:latin typeface="세종병원체 Light" pitchFamily="2" charset="-127"/>
              <a:ea typeface="세종병원체 Light" pitchFamily="2" charset="-127"/>
            </a:rPr>
            <a:t>현시점 포함 과거 </a:t>
          </a:r>
          <a:r>
            <a:rPr lang="en-US" altLang="ko-KR" sz="2100" kern="1200" dirty="0" smtClean="0">
              <a:latin typeface="세종병원체 Light" pitchFamily="2" charset="-127"/>
              <a:ea typeface="세종병원체 Light" pitchFamily="2" charset="-127"/>
            </a:rPr>
            <a:t>30</a:t>
          </a:r>
          <a:r>
            <a:rPr lang="ko-KR" altLang="en-US" sz="2100" kern="1200" dirty="0" smtClean="0">
              <a:latin typeface="세종병원체 Light" pitchFamily="2" charset="-127"/>
              <a:ea typeface="세종병원체 Light" pitchFamily="2" charset="-127"/>
            </a:rPr>
            <a:t>일을 토대 → 다음날의 값을 예측</a:t>
          </a:r>
          <a:endParaRPr lang="ko-KR" altLang="en-US" sz="2100" kern="1200" dirty="0">
            <a:latin typeface="세종병원체 Light" pitchFamily="2" charset="-127"/>
            <a:ea typeface="세종병원체 Light" pitchFamily="2" charset="-127"/>
          </a:endParaRPr>
        </a:p>
      </dsp:txBody>
      <dsp:txXfrm>
        <a:off x="0" y="3579543"/>
        <a:ext cx="10818368" cy="546480"/>
      </dsp:txXfrm>
    </dsp:sp>
    <dsp:sp modelId="{E5BD87D0-3AFE-41CF-86EB-D22254B1B94F}">
      <dsp:nvSpPr>
        <dsp:cNvPr id="0" name=""/>
        <dsp:cNvSpPr/>
      </dsp:nvSpPr>
      <dsp:spPr>
        <a:xfrm>
          <a:off x="0" y="4126023"/>
          <a:ext cx="10818368" cy="733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세종병원체 Bold" pitchFamily="2" charset="-127"/>
              <a:ea typeface="세종병원체 Bold" pitchFamily="2" charset="-127"/>
            </a:rPr>
            <a:t>모델 훈련 </a:t>
          </a:r>
          <a:r>
            <a:rPr lang="en-US" altLang="ko-KR" sz="2700" kern="1200" dirty="0" smtClean="0">
              <a:latin typeface="세종병원체 Bold" pitchFamily="2" charset="-127"/>
              <a:ea typeface="세종병원체 Bold" pitchFamily="2" charset="-127"/>
            </a:rPr>
            <a:t>(Prophet: </a:t>
          </a:r>
          <a:r>
            <a:rPr lang="ko-KR" altLang="en-US" sz="2700" kern="1200" dirty="0" smtClean="0">
              <a:latin typeface="세종병원체 Bold" pitchFamily="2" charset="-127"/>
              <a:ea typeface="세종병원체 Bold" pitchFamily="2" charset="-127"/>
            </a:rPr>
            <a:t>최종 선택</a:t>
          </a:r>
          <a:r>
            <a:rPr lang="en-US" altLang="ko-KR" sz="2700" kern="1200" dirty="0" smtClean="0">
              <a:latin typeface="세종병원체 Bold" pitchFamily="2" charset="-127"/>
              <a:ea typeface="세종병원체 Bold" pitchFamily="2" charset="-127"/>
            </a:rPr>
            <a:t>)</a:t>
          </a:r>
          <a:endParaRPr lang="ko-KR" altLang="en-US" sz="2700" kern="1200" dirty="0">
            <a:latin typeface="세종병원체 Bold" pitchFamily="2" charset="-127"/>
            <a:ea typeface="세종병원체 Bold" pitchFamily="2" charset="-127"/>
          </a:endParaRPr>
        </a:p>
      </dsp:txBody>
      <dsp:txXfrm>
        <a:off x="35811" y="4161834"/>
        <a:ext cx="10746746" cy="661968"/>
      </dsp:txXfrm>
    </dsp:sp>
    <dsp:sp modelId="{33EB0953-B703-4980-9499-AF6643A69047}">
      <dsp:nvSpPr>
        <dsp:cNvPr id="0" name=""/>
        <dsp:cNvSpPr/>
      </dsp:nvSpPr>
      <dsp:spPr>
        <a:xfrm>
          <a:off x="0" y="4859613"/>
          <a:ext cx="10818368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483" tIns="26670" rIns="149352" bIns="26670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100" kern="1200" dirty="0" smtClean="0">
              <a:latin typeface="세종병원체 Light" pitchFamily="2" charset="-127"/>
              <a:ea typeface="세종병원체 Light" pitchFamily="2" charset="-127"/>
            </a:rPr>
            <a:t>데이터의 변동률이 큰 구간 </a:t>
          </a:r>
          <a:r>
            <a:rPr lang="en-US" altLang="ko-KR" sz="2100" kern="1200" dirty="0" smtClean="0">
              <a:latin typeface="세종병원체 Light" pitchFamily="2" charset="-127"/>
              <a:ea typeface="세종병원체 Light" pitchFamily="2" charset="-127"/>
            </a:rPr>
            <a:t>-</a:t>
          </a:r>
          <a:r>
            <a:rPr lang="ko-KR" altLang="en-US" sz="2100" kern="1200" dirty="0" smtClean="0">
              <a:latin typeface="세종병원체 Light" pitchFamily="2" charset="-127"/>
              <a:ea typeface="세종병원체 Light" pitchFamily="2" charset="-127"/>
            </a:rPr>
            <a:t> 한시적인 변동으로 지정</a:t>
          </a:r>
          <a:endParaRPr lang="ko-KR" altLang="en-US" sz="2100" kern="1200" dirty="0">
            <a:latin typeface="세종병원체 Light" pitchFamily="2" charset="-127"/>
            <a:ea typeface="세종병원체 Light" pitchFamily="2" charset="-127"/>
          </a:endParaRPr>
        </a:p>
      </dsp:txBody>
      <dsp:txXfrm>
        <a:off x="0" y="4859613"/>
        <a:ext cx="10818368" cy="546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90020-2EEE-4932-98AE-72847A0EB3C4}">
      <dsp:nvSpPr>
        <dsp:cNvPr id="0" name=""/>
        <dsp:cNvSpPr/>
      </dsp:nvSpPr>
      <dsp:spPr>
        <a:xfrm>
          <a:off x="0" y="0"/>
          <a:ext cx="10818368" cy="671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세종병원체 Bold" pitchFamily="2" charset="-127"/>
              <a:ea typeface="세종병원체 Bold" pitchFamily="2" charset="-127"/>
            </a:rPr>
            <a:t>태양광 발전량 데이터 수집</a:t>
          </a:r>
          <a:endParaRPr lang="ko-KR" altLang="en-US" sz="2300" kern="1200" dirty="0">
            <a:latin typeface="세종병원체 Bold" pitchFamily="2" charset="-127"/>
            <a:ea typeface="세종병원체 Bold" pitchFamily="2" charset="-127"/>
          </a:endParaRPr>
        </a:p>
      </dsp:txBody>
      <dsp:txXfrm>
        <a:off x="32796" y="32796"/>
        <a:ext cx="10752776" cy="606243"/>
      </dsp:txXfrm>
    </dsp:sp>
    <dsp:sp modelId="{F71DEE24-D027-462F-857D-3964AF37CE79}">
      <dsp:nvSpPr>
        <dsp:cNvPr id="0" name=""/>
        <dsp:cNvSpPr/>
      </dsp:nvSpPr>
      <dsp:spPr>
        <a:xfrm>
          <a:off x="0" y="692425"/>
          <a:ext cx="10818368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483" tIns="19050" rIns="106680" bIns="1905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시간 간격 변경</a:t>
          </a: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1500" kern="1200" dirty="0" err="1" smtClean="0">
              <a:latin typeface="세종병원체 Light" pitchFamily="2" charset="-127"/>
              <a:ea typeface="세종병원체 Light" pitchFamily="2" charset="-127"/>
            </a:rPr>
            <a:t>시간별</a:t>
          </a: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>(5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분 단위</a:t>
          </a: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>)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 → </a:t>
          </a:r>
          <a:r>
            <a:rPr lang="ko-KR" altLang="en-US" sz="1500" kern="1200" dirty="0" err="1" smtClean="0">
              <a:latin typeface="세종병원체 Light" pitchFamily="2" charset="-127"/>
              <a:ea typeface="세종병원체 Light" pitchFamily="2" charset="-127"/>
            </a:rPr>
            <a:t>날짜별</a:t>
          </a:r>
          <a:endParaRPr lang="ko-KR" altLang="en-US" sz="1500" kern="1200" dirty="0">
            <a:latin typeface="세종병원체 Light" pitchFamily="2" charset="-127"/>
            <a:ea typeface="세종병원체 Light" pitchFamily="2" charset="-127"/>
          </a:endParaRPr>
        </a:p>
      </dsp:txBody>
      <dsp:txXfrm>
        <a:off x="0" y="692425"/>
        <a:ext cx="10818368" cy="347760"/>
      </dsp:txXfrm>
    </dsp:sp>
    <dsp:sp modelId="{1D6F8C56-675F-43DF-807C-E63874B86905}">
      <dsp:nvSpPr>
        <dsp:cNvPr id="0" name=""/>
        <dsp:cNvSpPr/>
      </dsp:nvSpPr>
      <dsp:spPr>
        <a:xfrm>
          <a:off x="0" y="1040185"/>
          <a:ext cx="10818368" cy="671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세종병원체 Bold" pitchFamily="2" charset="-127"/>
              <a:ea typeface="세종병원체 Bold" pitchFamily="2" charset="-127"/>
            </a:rPr>
            <a:t>모델 훈련 </a:t>
          </a:r>
          <a:r>
            <a:rPr lang="en-US" altLang="ko-KR" sz="2300" kern="1200" dirty="0" smtClean="0">
              <a:latin typeface="세종병원체 Bold" pitchFamily="2" charset="-127"/>
              <a:ea typeface="세종병원체 Bold" pitchFamily="2" charset="-127"/>
            </a:rPr>
            <a:t>(Random Forest, Gradient Boosting)</a:t>
          </a:r>
          <a:endParaRPr lang="ko-KR" altLang="en-US" sz="2300" kern="1200" dirty="0">
            <a:latin typeface="세종병원체 Bold" pitchFamily="2" charset="-127"/>
            <a:ea typeface="세종병원체 Bold" pitchFamily="2" charset="-127"/>
          </a:endParaRPr>
        </a:p>
      </dsp:txBody>
      <dsp:txXfrm>
        <a:off x="32796" y="1072981"/>
        <a:ext cx="10752776" cy="606243"/>
      </dsp:txXfrm>
    </dsp:sp>
    <dsp:sp modelId="{3ECDD311-EA0F-4209-AAD0-86189EB54C39}">
      <dsp:nvSpPr>
        <dsp:cNvPr id="0" name=""/>
        <dsp:cNvSpPr/>
      </dsp:nvSpPr>
      <dsp:spPr>
        <a:xfrm>
          <a:off x="0" y="1712020"/>
          <a:ext cx="10818368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483" tIns="19050" rIns="106680" bIns="1905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높은 예측 성능을 위해 앙상블 모델 사용</a:t>
          </a:r>
          <a:endParaRPr lang="ko-KR" altLang="en-US" sz="1500" kern="1200" dirty="0">
            <a:latin typeface="세종병원체 Light" pitchFamily="2" charset="-127"/>
            <a:ea typeface="세종병원체 Light" pitchFamily="2" charset="-127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500" b="0" kern="1200" dirty="0" smtClean="0">
              <a:latin typeface="세종병원체 Light" pitchFamily="2" charset="-127"/>
              <a:ea typeface="세종병원체 Light" pitchFamily="2" charset="-127"/>
            </a:rPr>
            <a:t>Random Forest(</a:t>
          </a:r>
          <a:r>
            <a:rPr lang="ko-KR" altLang="en-US" sz="1500" b="0" kern="1200" dirty="0" err="1" smtClean="0">
              <a:latin typeface="세종병원체 Light" pitchFamily="2" charset="-127"/>
              <a:ea typeface="세종병원체 Light" pitchFamily="2" charset="-127"/>
            </a:rPr>
            <a:t>베깅</a:t>
          </a:r>
          <a:r>
            <a:rPr lang="en-US" altLang="ko-KR" sz="1500" b="0" kern="1200" dirty="0" smtClean="0">
              <a:latin typeface="세종병원체 Light" pitchFamily="2" charset="-127"/>
              <a:ea typeface="세종병원체 Light" pitchFamily="2" charset="-127"/>
            </a:rPr>
            <a:t>)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와 </a:t>
          </a:r>
          <a:r>
            <a:rPr lang="en-US" altLang="ko-KR" sz="1500" b="0" kern="1200" dirty="0" smtClean="0">
              <a:latin typeface="세종병원체 Light" pitchFamily="2" charset="-127"/>
              <a:ea typeface="세종병원체 Light" pitchFamily="2" charset="-127"/>
            </a:rPr>
            <a:t>Gradient Boosting(</a:t>
          </a:r>
          <a:r>
            <a:rPr lang="ko-KR" altLang="en-US" sz="1500" b="0" kern="1200" dirty="0" err="1" smtClean="0">
              <a:latin typeface="세종병원체 Light" pitchFamily="2" charset="-127"/>
              <a:ea typeface="세종병원체 Light" pitchFamily="2" charset="-127"/>
            </a:rPr>
            <a:t>부스팅</a:t>
          </a:r>
          <a:r>
            <a:rPr lang="en-US" altLang="ko-KR" sz="1500" b="0" kern="1200" dirty="0" smtClean="0">
              <a:latin typeface="세종병원체 Light" pitchFamily="2" charset="-127"/>
              <a:ea typeface="세종병원체 Light" pitchFamily="2" charset="-127"/>
            </a:rPr>
            <a:t>)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의 </a:t>
          </a:r>
          <a:r>
            <a:rPr lang="ko-KR" altLang="en-US" sz="1500" kern="1200" dirty="0" err="1" smtClean="0">
              <a:latin typeface="세종병원체 Light" pitchFamily="2" charset="-127"/>
              <a:ea typeface="세종병원체 Light" pitchFamily="2" charset="-127"/>
            </a:rPr>
            <a:t>결정계수를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 비교 ⇒ </a:t>
          </a:r>
          <a:r>
            <a:rPr lang="en-US" altLang="ko-KR" sz="1500" b="1" kern="1200" dirty="0" smtClean="0">
              <a:latin typeface="세종병원체 Light" pitchFamily="2" charset="-127"/>
              <a:ea typeface="세종병원체 Light" pitchFamily="2" charset="-127"/>
            </a:rPr>
            <a:t>Gradient Boosting</a:t>
          </a: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> 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선택</a:t>
          </a:r>
          <a:endParaRPr lang="ko-KR" altLang="en-US" sz="1500" kern="1200" dirty="0">
            <a:latin typeface="세종병원체 Light" pitchFamily="2" charset="-127"/>
            <a:ea typeface="세종병원체 Light" pitchFamily="2" charset="-127"/>
          </a:endParaRPr>
        </a:p>
      </dsp:txBody>
      <dsp:txXfrm>
        <a:off x="0" y="1712020"/>
        <a:ext cx="10818368" cy="586845"/>
      </dsp:txXfrm>
    </dsp:sp>
    <dsp:sp modelId="{78DFF6AC-6313-4982-9165-364DBC2D12EF}">
      <dsp:nvSpPr>
        <dsp:cNvPr id="0" name=""/>
        <dsp:cNvSpPr/>
      </dsp:nvSpPr>
      <dsp:spPr>
        <a:xfrm>
          <a:off x="0" y="2298865"/>
          <a:ext cx="10818368" cy="671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세종병원체 Bold" pitchFamily="2" charset="-127"/>
              <a:ea typeface="세종병원체 Bold" pitchFamily="2" charset="-127"/>
            </a:rPr>
            <a:t>모델 훈련 </a:t>
          </a:r>
          <a:r>
            <a:rPr lang="en-US" altLang="ko-KR" sz="2300" kern="1200" dirty="0" smtClean="0">
              <a:latin typeface="세종병원체 Bold" pitchFamily="2" charset="-127"/>
              <a:ea typeface="세종병원체 Bold" pitchFamily="2" charset="-127"/>
            </a:rPr>
            <a:t>(</a:t>
          </a:r>
          <a:r>
            <a:rPr lang="en-US" altLang="ko-KR" sz="2300" kern="1200" dirty="0" err="1" smtClean="0">
              <a:latin typeface="세종병원체 Bold" pitchFamily="2" charset="-127"/>
              <a:ea typeface="세종병원체 Bold" pitchFamily="2" charset="-127"/>
            </a:rPr>
            <a:t>XGBoost</a:t>
          </a:r>
          <a:r>
            <a:rPr lang="en-US" altLang="ko-KR" sz="2300" kern="1200" dirty="0" smtClean="0">
              <a:latin typeface="세종병원체 Bold" pitchFamily="2" charset="-127"/>
              <a:ea typeface="세종병원체 Bold" pitchFamily="2" charset="-127"/>
            </a:rPr>
            <a:t>, </a:t>
          </a:r>
          <a:r>
            <a:rPr lang="en-US" altLang="ko-KR" sz="2300" kern="1200" dirty="0" err="1" smtClean="0">
              <a:latin typeface="세종병원체 Bold" pitchFamily="2" charset="-127"/>
              <a:ea typeface="세종병원체 Bold" pitchFamily="2" charset="-127"/>
            </a:rPr>
            <a:t>LightGBM</a:t>
          </a:r>
          <a:r>
            <a:rPr lang="en-US" altLang="ko-KR" sz="2300" kern="1200" dirty="0" smtClean="0">
              <a:latin typeface="세종병원체 Bold" pitchFamily="2" charset="-127"/>
              <a:ea typeface="세종병원체 Bold" pitchFamily="2" charset="-127"/>
            </a:rPr>
            <a:t>)</a:t>
          </a:r>
          <a:endParaRPr lang="ko-KR" altLang="en-US" sz="2300" kern="1200" dirty="0">
            <a:latin typeface="세종병원체 Bold" pitchFamily="2" charset="-127"/>
            <a:ea typeface="세종병원체 Bold" pitchFamily="2" charset="-127"/>
          </a:endParaRPr>
        </a:p>
      </dsp:txBody>
      <dsp:txXfrm>
        <a:off x="32796" y="2331661"/>
        <a:ext cx="10752776" cy="606243"/>
      </dsp:txXfrm>
    </dsp:sp>
    <dsp:sp modelId="{F69F685B-5024-4796-82CF-845A97DAEE8F}">
      <dsp:nvSpPr>
        <dsp:cNvPr id="0" name=""/>
        <dsp:cNvSpPr/>
      </dsp:nvSpPr>
      <dsp:spPr>
        <a:xfrm>
          <a:off x="0" y="2970701"/>
          <a:ext cx="10818368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483" tIns="19050" rIns="106680" bIns="1905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dirty="0" err="1" smtClean="0">
              <a:latin typeface="세종병원체 Light" pitchFamily="2" charset="-127"/>
              <a:ea typeface="세종병원체 Light" pitchFamily="2" charset="-127"/>
            </a:rPr>
            <a:t>훈련속도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 개선을 위해 향상된 </a:t>
          </a:r>
          <a:r>
            <a:rPr lang="ko-KR" altLang="en-US" sz="1500" kern="1200" dirty="0" err="1" smtClean="0">
              <a:latin typeface="세종병원체 Light" pitchFamily="2" charset="-127"/>
              <a:ea typeface="세종병원체 Light" pitchFamily="2" charset="-127"/>
            </a:rPr>
            <a:t>부스팅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 계열 모델 사용</a:t>
          </a:r>
          <a:endParaRPr lang="ko-KR" altLang="en-US" sz="1500" kern="1200" dirty="0">
            <a:latin typeface="세종병원체 Light" pitchFamily="2" charset="-127"/>
            <a:ea typeface="세종병원체 Light" pitchFamily="2" charset="-127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실제 값과 예측 값이 다른 경우 </a:t>
          </a: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>‘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덜 틀리는</a:t>
          </a: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>’ </a:t>
          </a:r>
          <a:r>
            <a:rPr lang="en-US" altLang="ko-KR" sz="1500" b="1" kern="1200" dirty="0" err="1" smtClean="0">
              <a:latin typeface="세종병원체 Light" pitchFamily="2" charset="-127"/>
              <a:ea typeface="세종병원체 Light" pitchFamily="2" charset="-127"/>
            </a:rPr>
            <a:t>XGBoost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 선택</a:t>
          </a:r>
          <a:endParaRPr lang="ko-KR" altLang="en-US" sz="1500" kern="1200" dirty="0">
            <a:latin typeface="세종병원체 Light" pitchFamily="2" charset="-127"/>
            <a:ea typeface="세종병원체 Light" pitchFamily="2" charset="-127"/>
          </a:endParaRPr>
        </a:p>
      </dsp:txBody>
      <dsp:txXfrm>
        <a:off x="0" y="2970701"/>
        <a:ext cx="10818368" cy="586845"/>
      </dsp:txXfrm>
    </dsp:sp>
    <dsp:sp modelId="{F4668358-9835-4F69-8025-AE60ED992302}">
      <dsp:nvSpPr>
        <dsp:cNvPr id="0" name=""/>
        <dsp:cNvSpPr/>
      </dsp:nvSpPr>
      <dsp:spPr>
        <a:xfrm>
          <a:off x="0" y="3557546"/>
          <a:ext cx="10818368" cy="671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>
              <a:latin typeface="세종병원체 Bold" pitchFamily="2" charset="-127"/>
              <a:ea typeface="세종병원체 Bold" pitchFamily="2" charset="-127"/>
            </a:rPr>
            <a:t>데이터 </a:t>
          </a:r>
          <a:r>
            <a:rPr lang="ko-KR" altLang="en-US" sz="2500" kern="1200" dirty="0" err="1" smtClean="0">
              <a:latin typeface="세종병원체 Bold" pitchFamily="2" charset="-127"/>
              <a:ea typeface="세종병원체 Bold" pitchFamily="2" charset="-127"/>
            </a:rPr>
            <a:t>재정제</a:t>
          </a:r>
          <a:endParaRPr lang="ko-KR" altLang="en-US" sz="2500" kern="1200" dirty="0">
            <a:latin typeface="세종병원체 Bold" pitchFamily="2" charset="-127"/>
            <a:ea typeface="세종병원체 Bold" pitchFamily="2" charset="-127"/>
          </a:endParaRPr>
        </a:p>
      </dsp:txBody>
      <dsp:txXfrm>
        <a:off x="32796" y="3590342"/>
        <a:ext cx="10752776" cy="606243"/>
      </dsp:txXfrm>
    </dsp:sp>
    <dsp:sp modelId="{424737FE-A32B-478C-B9CC-C93686DAC7C7}">
      <dsp:nvSpPr>
        <dsp:cNvPr id="0" name=""/>
        <dsp:cNvSpPr/>
      </dsp:nvSpPr>
      <dsp:spPr>
        <a:xfrm>
          <a:off x="0" y="4229382"/>
          <a:ext cx="10818368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483" tIns="19050" rIns="106680" bIns="1905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문제 인식</a:t>
          </a: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전남과 전북의 낮은 </a:t>
          </a:r>
          <a:r>
            <a:rPr lang="ko-KR" altLang="en-US" sz="1500" kern="1200" dirty="0" err="1" smtClean="0">
              <a:latin typeface="세종병원체 Light" pitchFamily="2" charset="-127"/>
              <a:ea typeface="세종병원체 Light" pitchFamily="2" charset="-127"/>
            </a:rPr>
            <a:t>결정계수</a:t>
          </a:r>
          <a:endParaRPr lang="ko-KR" altLang="en-US" sz="1500" kern="1200" dirty="0">
            <a:latin typeface="세종병원체 Light" pitchFamily="2" charset="-127"/>
            <a:ea typeface="세종병원체 Light" pitchFamily="2" charset="-127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원인 파악</a:t>
          </a: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1500" kern="1200" dirty="0" err="1" smtClean="0">
              <a:latin typeface="세종병원체 Light" pitchFamily="2" charset="-127"/>
              <a:ea typeface="세종병원체 Light" pitchFamily="2" charset="-127"/>
            </a:rPr>
            <a:t>설비용량의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 급격한 변동</a:t>
          </a:r>
          <a:endParaRPr lang="ko-KR" altLang="en-US" sz="1500" kern="1200" dirty="0">
            <a:latin typeface="세종병원체 Light" pitchFamily="2" charset="-127"/>
            <a:ea typeface="세종병원체 Light" pitchFamily="2" charset="-127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해결</a:t>
          </a: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>: 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훈련 </a:t>
          </a:r>
          <a:r>
            <a:rPr lang="ko-KR" altLang="en-US" sz="1500" kern="1200" dirty="0" err="1" smtClean="0">
              <a:latin typeface="세종병원체 Light" pitchFamily="2" charset="-127"/>
              <a:ea typeface="세종병원체 Light" pitchFamily="2" charset="-127"/>
            </a:rPr>
            <a:t>데이터셋을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 </a:t>
          </a: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>2022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년으로 제한 후 재훈련</a:t>
          </a: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/>
          </a:r>
          <a:b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</a:br>
          <a:r>
            <a:rPr lang="en-US" altLang="ko-KR" sz="1500" kern="1200" dirty="0" smtClean="0">
              <a:latin typeface="세종병원체 Light" pitchFamily="2" charset="-127"/>
              <a:ea typeface="세종병원체 Light" pitchFamily="2" charset="-127"/>
            </a:rPr>
            <a:t>         </a:t>
          </a:r>
          <a:r>
            <a:rPr lang="ko-KR" altLang="en-US" sz="1500" kern="1200" dirty="0" smtClean="0">
              <a:latin typeface="세종병원체 Light" pitchFamily="2" charset="-127"/>
              <a:ea typeface="세종병원체 Light" pitchFamily="2" charset="-127"/>
            </a:rPr>
            <a:t>연도별 설비용량 증감률을 지역별로 구해 예측 값에 적용</a:t>
          </a:r>
          <a:endParaRPr lang="ko-KR" altLang="en-US" sz="1500" kern="1200" dirty="0">
            <a:latin typeface="세종병원체 Light" pitchFamily="2" charset="-127"/>
            <a:ea typeface="세종병원체 Light" pitchFamily="2" charset="-127"/>
          </a:endParaRPr>
        </a:p>
      </dsp:txBody>
      <dsp:txXfrm>
        <a:off x="0" y="4229382"/>
        <a:ext cx="10818368" cy="1130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0BB3D-92F9-4114-8F38-4F320ED5E7DD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7D4B6-531E-4E51-B8E1-09EC1029B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54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7D4B6-531E-4E51-B8E1-09EC1029BEC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4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7D4B6-531E-4E51-B8E1-09EC1029BE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2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8e4ee22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8e4ee22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9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014FA-6CB7-4F72-B496-31DF1C0410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23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3C04-C278-4F13-A44B-C6D1CEA9AF9F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50980-101D-4721-8199-6E14437197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7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466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  <p:sldLayoutId id="2147483663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image" Target="../media/image3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2759407" y="2398775"/>
            <a:ext cx="6606297" cy="3168444"/>
            <a:chOff x="2759407" y="2331098"/>
            <a:chExt cx="6606297" cy="31684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2759407" y="3283551"/>
              <a:ext cx="660629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 smtClean="0">
                  <a:solidFill>
                    <a:schemeClr val="accent6"/>
                  </a:solidFill>
                  <a:latin typeface="+mj-ea"/>
                  <a:ea typeface="+mj-ea"/>
                </a:rPr>
                <a:t>Solar </a:t>
              </a:r>
              <a:r>
                <a:rPr lang="en-US" altLang="ko-KR" sz="6600" b="1" dirty="0" err="1" smtClean="0">
                  <a:solidFill>
                    <a:schemeClr val="accent6"/>
                  </a:solidFill>
                  <a:latin typeface="+mj-ea"/>
                  <a:ea typeface="+mj-ea"/>
                </a:rPr>
                <a:t>Solar</a:t>
              </a:r>
              <a:endParaRPr lang="en-US" altLang="ko-KR" sz="6600" b="1" dirty="0" smtClean="0">
                <a:solidFill>
                  <a:schemeClr val="accent6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sz="2400" b="1" dirty="0" smtClean="0">
                <a:solidFill>
                  <a:schemeClr val="accent6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2400" dirty="0" err="1" smtClean="0">
                  <a:solidFill>
                    <a:schemeClr val="accent6"/>
                  </a:solidFill>
                  <a:latin typeface="+mj-ea"/>
                  <a:ea typeface="+mj-ea"/>
                </a:rPr>
                <a:t>KepcoA</a:t>
              </a:r>
              <a:r>
                <a:rPr lang="en-US" altLang="ko-KR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 Final Project 3</a:t>
              </a:r>
              <a:r>
                <a:rPr lang="ko-KR" altLang="en-US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조</a:t>
              </a:r>
              <a:endParaRPr lang="en-US" altLang="ko-KR" sz="2400" dirty="0" smtClean="0">
                <a:solidFill>
                  <a:schemeClr val="accent6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이윤주</a:t>
              </a:r>
              <a:r>
                <a:rPr lang="en-US" altLang="ko-KR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김나영</a:t>
              </a:r>
              <a:r>
                <a:rPr lang="en-US" altLang="ko-KR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김태영</a:t>
              </a:r>
              <a:r>
                <a:rPr lang="en-US" altLang="ko-KR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이승찬</a:t>
              </a:r>
              <a:r>
                <a:rPr lang="en-US" altLang="ko-KR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이재빈</a:t>
              </a:r>
              <a:r>
                <a:rPr lang="en-US" altLang="ko-KR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solidFill>
                    <a:schemeClr val="accent6"/>
                  </a:solidFill>
                  <a:latin typeface="+mj-ea"/>
                  <a:ea typeface="+mj-ea"/>
                </a:rPr>
                <a:t>조정아</a:t>
              </a:r>
              <a:endParaRPr lang="ko-KR" altLang="en-US" sz="2400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576A02-334C-2C68-A48F-F9DC7C201E94}"/>
              </a:ext>
            </a:extLst>
          </p:cNvPr>
          <p:cNvGrpSpPr/>
          <p:nvPr/>
        </p:nvGrpSpPr>
        <p:grpSpPr>
          <a:xfrm>
            <a:off x="2505372" y="1488528"/>
            <a:ext cx="7892842" cy="4362755"/>
            <a:chOff x="7288850" y="1401075"/>
            <a:chExt cx="4515562" cy="480514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276B0DC-419C-185F-6A70-57A90F135B27}"/>
                </a:ext>
              </a:extLst>
            </p:cNvPr>
            <p:cNvSpPr/>
            <p:nvPr/>
          </p:nvSpPr>
          <p:spPr>
            <a:xfrm>
              <a:off x="7288851" y="4788975"/>
              <a:ext cx="4515561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231C421-21BB-66D3-FABB-C8E31958102B}"/>
                </a:ext>
              </a:extLst>
            </p:cNvPr>
            <p:cNvSpPr/>
            <p:nvPr/>
          </p:nvSpPr>
          <p:spPr>
            <a:xfrm>
              <a:off x="7288850" y="3095025"/>
              <a:ext cx="4507266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 smtClean="0">
                  <a:solidFill>
                    <a:schemeClr val="tx1"/>
                  </a:solidFill>
                </a:rPr>
                <a:t> 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624885-26FB-9EC2-6187-2A157EC3A68A}"/>
                </a:ext>
              </a:extLst>
            </p:cNvPr>
            <p:cNvSpPr/>
            <p:nvPr/>
          </p:nvSpPr>
          <p:spPr>
            <a:xfrm>
              <a:off x="7288851" y="1401075"/>
              <a:ext cx="4498968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5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예상 효과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5CC070-9703-5CF7-1FFE-227328EAF96E}"/>
              </a:ext>
            </a:extLst>
          </p:cNvPr>
          <p:cNvSpPr txBox="1"/>
          <p:nvPr/>
        </p:nvSpPr>
        <p:spPr>
          <a:xfrm>
            <a:off x="2069620" y="3554950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CBAB11-08A3-C8FC-F25C-82259276DD80}"/>
              </a:ext>
            </a:extLst>
          </p:cNvPr>
          <p:cNvSpPr txBox="1"/>
          <p:nvPr/>
        </p:nvSpPr>
        <p:spPr>
          <a:xfrm>
            <a:off x="6366062" y="3873002"/>
            <a:ext cx="11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50785" y="1944655"/>
            <a:ext cx="80204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세종병원체 Light" pitchFamily="2" charset="-127"/>
                <a:ea typeface="세종병원체 Light" pitchFamily="2" charset="-127"/>
              </a:rPr>
              <a:t>지역의 발전량을 알 수 있어 </a:t>
            </a:r>
            <a:r>
              <a:rPr lang="ko-KR" altLang="en-US" sz="2200" dirty="0" smtClean="0">
                <a:latin typeface="세종병원체 Light" pitchFamily="2" charset="-127"/>
                <a:ea typeface="세종병원체 Light" pitchFamily="2" charset="-127"/>
              </a:rPr>
              <a:t>설치 지역 </a:t>
            </a:r>
            <a:r>
              <a:rPr lang="ko-KR" altLang="en-US" sz="2200" dirty="0" err="1" smtClean="0">
                <a:latin typeface="세종병원체 Light" pitchFamily="2" charset="-127"/>
                <a:ea typeface="세종병원체 Light" pitchFamily="2" charset="-127"/>
              </a:rPr>
              <a:t>선택시</a:t>
            </a:r>
            <a:r>
              <a:rPr lang="ko-KR" altLang="en-US" sz="2200" dirty="0" smtClean="0">
                <a:latin typeface="세종병원체 Light" pitchFamily="2" charset="-127"/>
                <a:ea typeface="세종병원체 Light" pitchFamily="2" charset="-127"/>
              </a:rPr>
              <a:t> </a:t>
            </a:r>
            <a:r>
              <a:rPr lang="ko-KR" altLang="en-US" sz="2200" dirty="0">
                <a:latin typeface="세종병원체 Light" pitchFamily="2" charset="-127"/>
                <a:ea typeface="세종병원체 Light" pitchFamily="2" charset="-127"/>
              </a:rPr>
              <a:t>참고 가능</a:t>
            </a:r>
            <a:endParaRPr lang="en-US" altLang="ko-KR" sz="2200" dirty="0"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68887" y="3452492"/>
            <a:ext cx="43823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atin typeface="세종병원체 Light" pitchFamily="2" charset="-127"/>
                <a:ea typeface="세종병원체 Light" pitchFamily="2" charset="-127"/>
              </a:rPr>
              <a:t>설치비용을 통해 발전 </a:t>
            </a:r>
            <a:r>
              <a:rPr lang="ko-KR" altLang="en-US" sz="2200" dirty="0">
                <a:latin typeface="세종병원체 Light" pitchFamily="2" charset="-127"/>
                <a:ea typeface="세종병원체 Light" pitchFamily="2" charset="-127"/>
              </a:rPr>
              <a:t>수익 </a:t>
            </a:r>
            <a:r>
              <a:rPr lang="ko-KR" altLang="en-US" sz="2200" dirty="0" smtClean="0">
                <a:latin typeface="세종병원체 Light" pitchFamily="2" charset="-127"/>
                <a:ea typeface="세종병원체 Light" pitchFamily="2" charset="-127"/>
              </a:rPr>
              <a:t>예상 가능</a:t>
            </a:r>
            <a:endParaRPr lang="en-US" altLang="ko-KR" sz="2200" dirty="0"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8113EE-2EA1-F785-C454-371AE29D0072}"/>
              </a:ext>
            </a:extLst>
          </p:cNvPr>
          <p:cNvSpPr/>
          <p:nvPr/>
        </p:nvSpPr>
        <p:spPr>
          <a:xfrm>
            <a:off x="1664552" y="1482306"/>
            <a:ext cx="840820" cy="1286763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1</a:t>
            </a:r>
            <a:endParaRPr lang="ko-KR" altLang="en-US" sz="24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983BB5-263D-DEDD-DA35-40BE693CF17D}"/>
              </a:ext>
            </a:extLst>
          </p:cNvPr>
          <p:cNvSpPr/>
          <p:nvPr/>
        </p:nvSpPr>
        <p:spPr>
          <a:xfrm>
            <a:off x="1664552" y="3027713"/>
            <a:ext cx="840820" cy="1286763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2</a:t>
            </a:r>
            <a:endParaRPr lang="ko-KR" altLang="en-US" sz="24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637A2E-972A-1FEE-59CE-9FA99A3FE827}"/>
              </a:ext>
            </a:extLst>
          </p:cNvPr>
          <p:cNvSpPr/>
          <p:nvPr/>
        </p:nvSpPr>
        <p:spPr>
          <a:xfrm>
            <a:off x="1652955" y="4564520"/>
            <a:ext cx="840820" cy="1286763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3</a:t>
            </a:r>
            <a:endParaRPr lang="ko-KR" altLang="en-US" sz="2400" b="1" dirty="0"/>
          </a:p>
        </p:txBody>
      </p:sp>
      <p:sp>
        <p:nvSpPr>
          <p:cNvPr id="30" name="직사각형 29"/>
          <p:cNvSpPr/>
          <p:nvPr/>
        </p:nvSpPr>
        <p:spPr>
          <a:xfrm>
            <a:off x="2867202" y="4991124"/>
            <a:ext cx="67593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atin typeface="세종병원체 Light" pitchFamily="2" charset="-127"/>
                <a:ea typeface="세종병원체 Light" pitchFamily="2" charset="-127"/>
              </a:rPr>
              <a:t>설치비용의 회수 기간을 계산하여 제공 가능</a:t>
            </a:r>
            <a:endParaRPr lang="en-US" altLang="ko-KR" sz="2200" dirty="0">
              <a:latin typeface="세종병원체 Light" pitchFamily="2" charset="-127"/>
              <a:ea typeface="세종병원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63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/>
        </p:nvSpPr>
        <p:spPr>
          <a:xfrm>
            <a:off x="5186805" y="3607775"/>
            <a:ext cx="179027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dirty="0">
                <a:solidFill>
                  <a:srgbClr val="434343"/>
                </a:solidFill>
                <a:latin typeface="Fira Sans Extra Condensed Medium"/>
                <a:ea typeface="Tmon몬소리 Black" panose="02000A03000000000000"/>
                <a:cs typeface="Fira Sans Extra Condensed Medium"/>
                <a:sym typeface="Fira Sans Extra Condensed Medium"/>
              </a:rPr>
              <a:t>SWOT</a:t>
            </a:r>
            <a:endParaRPr sz="2400" dirty="0">
              <a:ea typeface="Tmon몬소리 Black" panose="02000A03000000000000"/>
            </a:endParaRPr>
          </a:p>
        </p:txBody>
      </p:sp>
      <p:grpSp>
        <p:nvGrpSpPr>
          <p:cNvPr id="153" name="Google Shape;153;p17"/>
          <p:cNvGrpSpPr/>
          <p:nvPr/>
        </p:nvGrpSpPr>
        <p:grpSpPr>
          <a:xfrm>
            <a:off x="5804781" y="3036290"/>
            <a:ext cx="582504" cy="580340"/>
            <a:chOff x="898875" y="4399275"/>
            <a:chExt cx="483700" cy="481850"/>
          </a:xfrm>
        </p:grpSpPr>
        <p:sp>
          <p:nvSpPr>
            <p:cNvPr id="154" name="Google Shape;154;p17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162" name="Google Shape;162;p17"/>
          <p:cNvGrpSpPr/>
          <p:nvPr/>
        </p:nvGrpSpPr>
        <p:grpSpPr>
          <a:xfrm>
            <a:off x="6149379" y="1857617"/>
            <a:ext cx="5921997" cy="1761208"/>
            <a:chOff x="4612034" y="1393213"/>
            <a:chExt cx="4441497" cy="1320906"/>
          </a:xfrm>
        </p:grpSpPr>
        <p:sp>
          <p:nvSpPr>
            <p:cNvPr id="163" name="Google Shape;163;p17"/>
            <p:cNvSpPr/>
            <p:nvPr/>
          </p:nvSpPr>
          <p:spPr>
            <a:xfrm>
              <a:off x="4612034" y="1393225"/>
              <a:ext cx="1320894" cy="1320894"/>
            </a:xfrm>
            <a:custGeom>
              <a:avLst/>
              <a:gdLst/>
              <a:ahLst/>
              <a:cxnLst/>
              <a:rect l="l" t="t" r="r" b="b"/>
              <a:pathLst>
                <a:path w="46173" h="46173" extrusionOk="0">
                  <a:moveTo>
                    <a:pt x="0" y="1"/>
                  </a:moveTo>
                  <a:lnTo>
                    <a:pt x="0" y="15907"/>
                  </a:lnTo>
                  <a:cubicBezTo>
                    <a:pt x="16395" y="16622"/>
                    <a:pt x="29563" y="29778"/>
                    <a:pt x="30278" y="46173"/>
                  </a:cubicBezTo>
                  <a:lnTo>
                    <a:pt x="46173" y="46173"/>
                  </a:lnTo>
                  <a:cubicBezTo>
                    <a:pt x="45446" y="21003"/>
                    <a:pt x="25170" y="739"/>
                    <a:pt x="0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6237725" y="13932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 dirty="0">
                  <a:solidFill>
                    <a:srgbClr val="4949E7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Fira Sans Extra Condensed Medium"/>
                  <a:sym typeface="Fira Sans Extra Condensed Medium"/>
                </a:rPr>
                <a:t>W</a:t>
              </a:r>
              <a:r>
                <a:rPr lang="en" sz="2000" b="1" dirty="0">
                  <a:solidFill>
                    <a:srgbClr val="434343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Fira Sans Extra Condensed Medium"/>
                  <a:sym typeface="Fira Sans Extra Condensed Medium"/>
                </a:rPr>
                <a:t>eaknesses</a:t>
              </a:r>
              <a:endParaRPr sz="2000" b="1" dirty="0">
                <a:solidFill>
                  <a:srgbClr val="43434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5" name="Google Shape;165;p17"/>
            <p:cNvSpPr txBox="1"/>
            <p:nvPr/>
          </p:nvSpPr>
          <p:spPr>
            <a:xfrm>
              <a:off x="5823657" y="1669459"/>
              <a:ext cx="3229874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28594" indent="-228594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구현 화면은 웹 페이지로만 확인 가능</a:t>
              </a:r>
              <a:endParaRPr lang="en-US" altLang="ko-KR" sz="1200" dirty="0">
                <a:solidFill>
                  <a:srgbClr val="434343"/>
                </a:solidFill>
                <a:latin typeface="세종병원체 Light" pitchFamily="2" charset="-127"/>
                <a:ea typeface="세종병원체 Light" pitchFamily="2" charset="-127"/>
                <a:cs typeface="Roboto"/>
                <a:sym typeface="Roboto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발전 수익 및 </a:t>
              </a:r>
              <a:r>
                <a:rPr lang="ko-KR" altLang="en-US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설치비용 예측 </a:t>
              </a: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계산 시 </a:t>
              </a:r>
              <a:r>
                <a:rPr lang="ko-KR" altLang="en-US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모듈 설치 장소가 </a:t>
              </a:r>
              <a:r>
                <a:rPr lang="ko-KR" altLang="en-US" sz="1200" dirty="0" err="1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다양함에도</a:t>
              </a:r>
              <a:r>
                <a:rPr lang="ko-KR" altLang="en-US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 불구하고 장소를 토지로 한정시켜 보여줌</a:t>
              </a:r>
              <a:endParaRPr sz="1200" dirty="0">
                <a:solidFill>
                  <a:srgbClr val="434343"/>
                </a:solidFill>
                <a:latin typeface="세종병원체 Light" pitchFamily="2" charset="-127"/>
                <a:ea typeface="세종병원체 Light" pitchFamily="2" charset="-127"/>
                <a:cs typeface="Roboto"/>
                <a:sym typeface="Roboto"/>
              </a:endParaRPr>
            </a:p>
          </p:txBody>
        </p:sp>
        <p:cxnSp>
          <p:nvCxnSpPr>
            <p:cNvPr id="166" name="Google Shape;166;p17"/>
            <p:cNvCxnSpPr>
              <a:stCxn id="164" idx="1"/>
            </p:cNvCxnSpPr>
            <p:nvPr/>
          </p:nvCxnSpPr>
          <p:spPr>
            <a:xfrm rot="10800000">
              <a:off x="5138525" y="1608013"/>
              <a:ext cx="1099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7" name="Google Shape;167;p17"/>
          <p:cNvGrpSpPr/>
          <p:nvPr/>
        </p:nvGrpSpPr>
        <p:grpSpPr>
          <a:xfrm rot="10800000">
            <a:off x="6988865" y="2518021"/>
            <a:ext cx="420887" cy="383656"/>
            <a:chOff x="3300325" y="335525"/>
            <a:chExt cx="433725" cy="395250"/>
          </a:xfrm>
        </p:grpSpPr>
        <p:sp>
          <p:nvSpPr>
            <p:cNvPr id="168" name="Google Shape;168;p17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170" name="Google Shape;170;p17"/>
          <p:cNvGrpSpPr/>
          <p:nvPr/>
        </p:nvGrpSpPr>
        <p:grpSpPr>
          <a:xfrm>
            <a:off x="326525" y="3725954"/>
            <a:ext cx="5715731" cy="1761231"/>
            <a:chOff x="244893" y="2794465"/>
            <a:chExt cx="4286799" cy="1320923"/>
          </a:xfrm>
        </p:grpSpPr>
        <p:sp>
          <p:nvSpPr>
            <p:cNvPr id="171" name="Google Shape;171;p17"/>
            <p:cNvSpPr/>
            <p:nvPr/>
          </p:nvSpPr>
          <p:spPr>
            <a:xfrm>
              <a:off x="3211113" y="2794465"/>
              <a:ext cx="1320579" cy="1320923"/>
            </a:xfrm>
            <a:custGeom>
              <a:avLst/>
              <a:gdLst/>
              <a:ahLst/>
              <a:cxnLst/>
              <a:rect l="l" t="t" r="r" b="b"/>
              <a:pathLst>
                <a:path w="46162" h="46174" extrusionOk="0">
                  <a:moveTo>
                    <a:pt x="1" y="1"/>
                  </a:moveTo>
                  <a:cubicBezTo>
                    <a:pt x="727" y="25171"/>
                    <a:pt x="21003" y="45435"/>
                    <a:pt x="46161" y="46173"/>
                  </a:cubicBezTo>
                  <a:lnTo>
                    <a:pt x="46161" y="30266"/>
                  </a:lnTo>
                  <a:cubicBezTo>
                    <a:pt x="29778" y="29552"/>
                    <a:pt x="16610" y="16396"/>
                    <a:pt x="1589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1021725" y="30035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000" b="1" dirty="0">
                  <a:solidFill>
                    <a:srgbClr val="FCBD24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Fira Sans Extra Condensed Medium"/>
                  <a:sym typeface="Fira Sans Extra Condensed Medium"/>
                </a:rPr>
                <a:t>O</a:t>
              </a:r>
              <a:r>
                <a:rPr lang="en" sz="2000" b="1" dirty="0">
                  <a:solidFill>
                    <a:srgbClr val="434343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Fira Sans Extra Condensed Medium"/>
                  <a:sym typeface="Fira Sans Extra Condensed Medium"/>
                </a:rPr>
                <a:t>pportunities</a:t>
              </a:r>
              <a:endParaRPr sz="2000" b="1" dirty="0">
                <a:solidFill>
                  <a:srgbClr val="43434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3" name="Google Shape;173;p17"/>
            <p:cNvSpPr txBox="1"/>
            <p:nvPr/>
          </p:nvSpPr>
          <p:spPr>
            <a:xfrm>
              <a:off x="244893" y="3331259"/>
              <a:ext cx="3258448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전 세계적으로 </a:t>
              </a:r>
              <a:r>
                <a:rPr lang="en-US" altLang="ko-KR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2050</a:t>
              </a: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년 </a:t>
              </a:r>
              <a:r>
                <a:rPr lang="ko-KR" altLang="en-US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탄소 중립을 추진 중</a:t>
              </a:r>
              <a:endParaRPr lang="en-US" altLang="ko-KR" sz="1200" dirty="0">
                <a:solidFill>
                  <a:srgbClr val="434343"/>
                </a:solidFill>
                <a:latin typeface="세종병원체 Light" pitchFamily="2" charset="-127"/>
                <a:ea typeface="세종병원체 Light" pitchFamily="2" charset="-127"/>
                <a:cs typeface="Roboto"/>
                <a:sym typeface="Roboto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전력수급기본계획에서 </a:t>
              </a:r>
              <a:r>
                <a:rPr lang="en-US" altLang="ko-KR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/>
              </a:r>
              <a:br>
                <a:rPr lang="en-US" altLang="ko-KR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</a:br>
              <a:r>
                <a:rPr lang="ko-KR" altLang="en-US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지속적으로 신재생에너지의</a:t>
              </a:r>
              <a:r>
                <a:rPr lang="en-US" altLang="ko-KR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 </a:t>
              </a:r>
              <a:r>
                <a:rPr lang="ko-KR" altLang="en-US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확대를 추진 중</a:t>
              </a:r>
              <a:endParaRPr lang="en-US" altLang="ko-KR" sz="1200" dirty="0">
                <a:solidFill>
                  <a:srgbClr val="434343"/>
                </a:solidFill>
                <a:latin typeface="세종병원체 Light" pitchFamily="2" charset="-127"/>
                <a:ea typeface="세종병원체 Light" pitchFamily="2" charset="-127"/>
                <a:cs typeface="Roboto"/>
                <a:sym typeface="Roboto"/>
              </a:endParaRPr>
            </a:p>
          </p:txBody>
        </p:sp>
        <p:cxnSp>
          <p:nvCxnSpPr>
            <p:cNvPr id="174" name="Google Shape;174;p17"/>
            <p:cNvCxnSpPr>
              <a:stCxn id="172" idx="3"/>
            </p:cNvCxnSpPr>
            <p:nvPr/>
          </p:nvCxnSpPr>
          <p:spPr>
            <a:xfrm>
              <a:off x="2906325" y="3218325"/>
              <a:ext cx="54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" name="Google Shape;175;p17"/>
          <p:cNvGrpSpPr/>
          <p:nvPr/>
        </p:nvGrpSpPr>
        <p:grpSpPr>
          <a:xfrm>
            <a:off x="4739288" y="4467176"/>
            <a:ext cx="391576" cy="387793"/>
            <a:chOff x="5049725" y="1435050"/>
            <a:chExt cx="486550" cy="481850"/>
          </a:xfrm>
        </p:grpSpPr>
        <p:sp>
          <p:nvSpPr>
            <p:cNvPr id="176" name="Google Shape;176;p17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406840" y="1857633"/>
            <a:ext cx="5635416" cy="1761192"/>
            <a:chOff x="305130" y="1393225"/>
            <a:chExt cx="4226562" cy="1320894"/>
          </a:xfrm>
        </p:grpSpPr>
        <p:sp>
          <p:nvSpPr>
            <p:cNvPr id="181" name="Google Shape;181;p17"/>
            <p:cNvSpPr/>
            <p:nvPr/>
          </p:nvSpPr>
          <p:spPr>
            <a:xfrm>
              <a:off x="3211113" y="1393568"/>
              <a:ext cx="1320579" cy="1320551"/>
            </a:xfrm>
            <a:custGeom>
              <a:avLst/>
              <a:gdLst/>
              <a:ahLst/>
              <a:cxnLst/>
              <a:rect l="l" t="t" r="r" b="b"/>
              <a:pathLst>
                <a:path w="46162" h="46161" extrusionOk="0">
                  <a:moveTo>
                    <a:pt x="46161" y="0"/>
                  </a:moveTo>
                  <a:cubicBezTo>
                    <a:pt x="21003" y="727"/>
                    <a:pt x="727" y="20991"/>
                    <a:pt x="1" y="46161"/>
                  </a:cubicBezTo>
                  <a:lnTo>
                    <a:pt x="15896" y="46161"/>
                  </a:lnTo>
                  <a:cubicBezTo>
                    <a:pt x="16610" y="29766"/>
                    <a:pt x="29778" y="16610"/>
                    <a:pt x="46161" y="15895"/>
                  </a:cubicBezTo>
                  <a:lnTo>
                    <a:pt x="46161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182;p17"/>
            <p:cNvSpPr txBox="1"/>
            <p:nvPr/>
          </p:nvSpPr>
          <p:spPr>
            <a:xfrm>
              <a:off x="305130" y="1669459"/>
              <a:ext cx="3342227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28594" indent="-228594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누구나 간편하게</a:t>
              </a:r>
              <a:r>
                <a:rPr lang="en-US" altLang="ko-KR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 </a:t>
              </a: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예상 발전량과 수익을 확인 가능</a:t>
              </a:r>
              <a:endParaRPr lang="en-US" altLang="ko-KR" sz="1200" dirty="0">
                <a:solidFill>
                  <a:srgbClr val="434343"/>
                </a:solidFill>
                <a:latin typeface="세종병원체 Light" pitchFamily="2" charset="-127"/>
                <a:ea typeface="세종병원체 Light" pitchFamily="2" charset="-127"/>
                <a:cs typeface="Roboto"/>
                <a:sym typeface="Roboto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데이터 분석 모델을 활용하여 신뢰성 있는 정보 제공</a:t>
              </a:r>
              <a:endParaRPr lang="en-US" altLang="ko-KR" sz="1200" dirty="0">
                <a:solidFill>
                  <a:srgbClr val="434343"/>
                </a:solidFill>
                <a:latin typeface="세종병원체 Light" pitchFamily="2" charset="-127"/>
                <a:ea typeface="세종병원체 Light" pitchFamily="2" charset="-127"/>
                <a:cs typeface="Roboto"/>
                <a:sym typeface="Roboto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직관적인 </a:t>
              </a:r>
              <a:r>
                <a:rPr lang="en-US" altLang="ko-KR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UI</a:t>
              </a: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를 사용하여 사용자 편의성을 고려</a:t>
              </a:r>
              <a:endParaRPr sz="1200" dirty="0">
                <a:solidFill>
                  <a:srgbClr val="434343"/>
                </a:solidFill>
                <a:latin typeface="세종병원체 Light" pitchFamily="2" charset="-127"/>
                <a:ea typeface="세종병원체 Light" pitchFamily="2" charset="-127"/>
                <a:cs typeface="Roboto"/>
                <a:sym typeface="Roboto"/>
              </a:endParaRPr>
            </a:p>
          </p:txBody>
        </p:sp>
        <p:sp>
          <p:nvSpPr>
            <p:cNvPr id="183" name="Google Shape;183;p17"/>
            <p:cNvSpPr txBox="1"/>
            <p:nvPr/>
          </p:nvSpPr>
          <p:spPr>
            <a:xfrm>
              <a:off x="1021725" y="13932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Fira Sans Extra Condensed Medium"/>
                  <a:sym typeface="Fira Sans Extra Condensed Medium"/>
                </a:rPr>
                <a:t>S</a:t>
              </a:r>
              <a:r>
                <a:rPr lang="en" sz="2000" b="1" dirty="0">
                  <a:solidFill>
                    <a:srgbClr val="434343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Fira Sans Extra Condensed Medium"/>
                  <a:sym typeface="Fira Sans Extra Condensed Medium"/>
                </a:rPr>
                <a:t>trengths</a:t>
              </a:r>
              <a:endParaRPr sz="2000" b="1" dirty="0">
                <a:solidFill>
                  <a:srgbClr val="43434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84" name="Google Shape;184;p17"/>
            <p:cNvCxnSpPr>
              <a:stCxn id="183" idx="3"/>
            </p:cNvCxnSpPr>
            <p:nvPr/>
          </p:nvCxnSpPr>
          <p:spPr>
            <a:xfrm>
              <a:off x="2906325" y="1608025"/>
              <a:ext cx="11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5" name="Google Shape;185;p17"/>
          <p:cNvGrpSpPr/>
          <p:nvPr/>
        </p:nvGrpSpPr>
        <p:grpSpPr>
          <a:xfrm>
            <a:off x="4741122" y="2515951"/>
            <a:ext cx="387893" cy="387773"/>
            <a:chOff x="5642475" y="1435075"/>
            <a:chExt cx="481975" cy="481825"/>
          </a:xfrm>
        </p:grpSpPr>
        <p:sp>
          <p:nvSpPr>
            <p:cNvPr id="186" name="Google Shape;186;p17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189" name="Google Shape;189;p17"/>
          <p:cNvGrpSpPr/>
          <p:nvPr/>
        </p:nvGrpSpPr>
        <p:grpSpPr>
          <a:xfrm>
            <a:off x="6149379" y="3725954"/>
            <a:ext cx="5429518" cy="1761231"/>
            <a:chOff x="4612034" y="2794465"/>
            <a:chExt cx="4072135" cy="1320923"/>
          </a:xfrm>
        </p:grpSpPr>
        <p:sp>
          <p:nvSpPr>
            <p:cNvPr id="190" name="Google Shape;190;p17"/>
            <p:cNvSpPr/>
            <p:nvPr/>
          </p:nvSpPr>
          <p:spPr>
            <a:xfrm>
              <a:off x="4612034" y="2794465"/>
              <a:ext cx="1320894" cy="1320923"/>
            </a:xfrm>
            <a:custGeom>
              <a:avLst/>
              <a:gdLst/>
              <a:ahLst/>
              <a:cxnLst/>
              <a:rect l="l" t="t" r="r" b="b"/>
              <a:pathLst>
                <a:path w="46173" h="46174" extrusionOk="0">
                  <a:moveTo>
                    <a:pt x="30278" y="1"/>
                  </a:moveTo>
                  <a:cubicBezTo>
                    <a:pt x="29563" y="16396"/>
                    <a:pt x="16395" y="29552"/>
                    <a:pt x="0" y="30266"/>
                  </a:cubicBezTo>
                  <a:lnTo>
                    <a:pt x="0" y="46173"/>
                  </a:lnTo>
                  <a:cubicBezTo>
                    <a:pt x="25170" y="45435"/>
                    <a:pt x="45446" y="25171"/>
                    <a:pt x="46173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191;p17"/>
            <p:cNvSpPr txBox="1"/>
            <p:nvPr/>
          </p:nvSpPr>
          <p:spPr>
            <a:xfrm>
              <a:off x="6237725" y="30035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 dirty="0" smtClean="0">
                  <a:solidFill>
                    <a:srgbClr val="EC3A3B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Fira Sans Extra Condensed Medium"/>
                  <a:sym typeface="Fira Sans Extra Condensed Medium"/>
                </a:rPr>
                <a:t>T</a:t>
              </a:r>
              <a:r>
                <a:rPr lang="en" sz="2000" b="1" dirty="0" smtClean="0">
                  <a:solidFill>
                    <a:srgbClr val="434343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Fira Sans Extra Condensed Medium"/>
                  <a:sym typeface="Fira Sans Extra Condensed Medium"/>
                </a:rPr>
                <a:t>hreat</a:t>
              </a:r>
              <a:endParaRPr sz="2000" b="1" dirty="0">
                <a:solidFill>
                  <a:srgbClr val="43434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2" name="Google Shape;192;p17"/>
            <p:cNvSpPr txBox="1"/>
            <p:nvPr/>
          </p:nvSpPr>
          <p:spPr>
            <a:xfrm>
              <a:off x="5831269" y="3331259"/>
              <a:ext cx="28529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28594" indent="-228594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기상 상황에 영향을 크게 받기 </a:t>
              </a:r>
              <a:r>
                <a:rPr lang="ko-KR" altLang="en-US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때문에</a:t>
              </a:r>
              <a:r>
                <a:rPr lang="en-US" altLang="ko-KR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 </a:t>
              </a:r>
              <a:r>
                <a:rPr lang="en-US" altLang="ko-KR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/>
              </a:r>
              <a:br>
                <a:rPr lang="en-US" altLang="ko-KR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</a:br>
              <a:r>
                <a:rPr lang="ko-KR" altLang="en-US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기후 변화에 </a:t>
              </a:r>
              <a:r>
                <a:rPr lang="ko-KR" altLang="en-US" sz="1200" dirty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대응하기 </a:t>
              </a:r>
              <a:r>
                <a:rPr lang="ko-KR" altLang="en-US" sz="1200" dirty="0" smtClean="0">
                  <a:solidFill>
                    <a:srgbClr val="434343"/>
                  </a:solidFill>
                  <a:latin typeface="세종병원체 Light" pitchFamily="2" charset="-127"/>
                  <a:ea typeface="세종병원체 Light" pitchFamily="2" charset="-127"/>
                  <a:cs typeface="Roboto"/>
                  <a:sym typeface="Roboto"/>
                </a:rPr>
                <a:t>어려움</a:t>
              </a:r>
              <a:endParaRPr lang="en-US" altLang="ko-KR" sz="1200" dirty="0">
                <a:solidFill>
                  <a:srgbClr val="434343"/>
                </a:solidFill>
                <a:latin typeface="세종병원체 Light" pitchFamily="2" charset="-127"/>
                <a:ea typeface="세종병원체 Light" pitchFamily="2" charset="-127"/>
                <a:cs typeface="Roboto"/>
                <a:sym typeface="Roboto"/>
              </a:endParaRPr>
            </a:p>
          </p:txBody>
        </p:sp>
        <p:cxnSp>
          <p:nvCxnSpPr>
            <p:cNvPr id="193" name="Google Shape;193;p17"/>
            <p:cNvCxnSpPr>
              <a:stCxn id="191" idx="1"/>
            </p:cNvCxnSpPr>
            <p:nvPr/>
          </p:nvCxnSpPr>
          <p:spPr>
            <a:xfrm rot="10800000">
              <a:off x="5692625" y="3218325"/>
              <a:ext cx="545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p17"/>
          <p:cNvGrpSpPr/>
          <p:nvPr/>
        </p:nvGrpSpPr>
        <p:grpSpPr>
          <a:xfrm>
            <a:off x="6991668" y="4480787"/>
            <a:ext cx="415277" cy="360551"/>
            <a:chOff x="6218300" y="4416175"/>
            <a:chExt cx="516000" cy="448000"/>
          </a:xfrm>
        </p:grpSpPr>
        <p:sp>
          <p:nvSpPr>
            <p:cNvPr id="195" name="Google Shape;195;p17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137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분석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31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6635" y="2505670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701756" y="3422159"/>
            <a:ext cx="47884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  <a:latin typeface="+mj-ea"/>
                <a:ea typeface="+mj-ea"/>
              </a:rPr>
              <a:t>서비스 소개</a:t>
            </a:r>
            <a:endParaRPr lang="ko-KR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322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분석 </a:t>
            </a:r>
            <a:r>
              <a:rPr lang="en-US" altLang="ko-KR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 소개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F414B7-2918-B04A-E7A4-DEB9EBD51E17}"/>
              </a:ext>
            </a:extLst>
          </p:cNvPr>
          <p:cNvSpPr/>
          <p:nvPr/>
        </p:nvSpPr>
        <p:spPr>
          <a:xfrm>
            <a:off x="854928" y="178611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DDFEEE-A1B3-48BB-E114-1B12CA4EBD88}"/>
              </a:ext>
            </a:extLst>
          </p:cNvPr>
          <p:cNvSpPr/>
          <p:nvPr/>
        </p:nvSpPr>
        <p:spPr>
          <a:xfrm>
            <a:off x="2095500" y="178611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58FFE7-99F4-40BB-2509-3AB72B25123A}"/>
              </a:ext>
            </a:extLst>
          </p:cNvPr>
          <p:cNvSpPr/>
          <p:nvPr/>
        </p:nvSpPr>
        <p:spPr>
          <a:xfrm>
            <a:off x="854928" y="305611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C4D1CE-0799-46E3-4696-255FE5667069}"/>
              </a:ext>
            </a:extLst>
          </p:cNvPr>
          <p:cNvSpPr/>
          <p:nvPr/>
        </p:nvSpPr>
        <p:spPr>
          <a:xfrm>
            <a:off x="2095500" y="305611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38AAE5-BABF-C532-1833-870FDB5547D4}"/>
              </a:ext>
            </a:extLst>
          </p:cNvPr>
          <p:cNvSpPr/>
          <p:nvPr/>
        </p:nvSpPr>
        <p:spPr>
          <a:xfrm>
            <a:off x="854928" y="432611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48D018-AFE8-8DE9-09ED-D9D1B1AA13AC}"/>
              </a:ext>
            </a:extLst>
          </p:cNvPr>
          <p:cNvSpPr/>
          <p:nvPr/>
        </p:nvSpPr>
        <p:spPr>
          <a:xfrm>
            <a:off x="2095500" y="432611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22743-5D92-4BB6-AC0C-A796FB5CA878}"/>
              </a:ext>
            </a:extLst>
          </p:cNvPr>
          <p:cNvSpPr txBox="1"/>
          <p:nvPr/>
        </p:nvSpPr>
        <p:spPr>
          <a:xfrm>
            <a:off x="1204445" y="2018288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2">
                    <a:lumMod val="7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9894B-7ABE-910A-3035-3BE2BE01AE6F}"/>
              </a:ext>
            </a:extLst>
          </p:cNvPr>
          <p:cNvSpPr txBox="1"/>
          <p:nvPr/>
        </p:nvSpPr>
        <p:spPr>
          <a:xfrm>
            <a:off x="1180682" y="3288288"/>
            <a:ext cx="393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2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00806-9C93-30C1-7486-2AC6D1A462E8}"/>
              </a:ext>
            </a:extLst>
          </p:cNvPr>
          <p:cNvSpPr txBox="1"/>
          <p:nvPr/>
        </p:nvSpPr>
        <p:spPr>
          <a:xfrm>
            <a:off x="1201003" y="4558288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3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051B-C28B-2A25-6754-46F8EEF36EC1}"/>
              </a:ext>
            </a:extLst>
          </p:cNvPr>
          <p:cNvSpPr txBox="1"/>
          <p:nvPr/>
        </p:nvSpPr>
        <p:spPr>
          <a:xfrm>
            <a:off x="2577515" y="201828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기상 데이터 예측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모델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C279A6-59F9-B0AB-56BF-5340FADBB59D}"/>
              </a:ext>
            </a:extLst>
          </p:cNvPr>
          <p:cNvSpPr txBox="1"/>
          <p:nvPr/>
        </p:nvSpPr>
        <p:spPr>
          <a:xfrm>
            <a:off x="2577515" y="3285768"/>
            <a:ext cx="358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SMP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데이터 예측 모델</a:t>
            </a:r>
            <a:r>
              <a: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 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D526F4-E947-CE9F-C9BA-FA8B9DE905D3}"/>
              </a:ext>
            </a:extLst>
          </p:cNvPr>
          <p:cNvSpPr txBox="1"/>
          <p:nvPr/>
        </p:nvSpPr>
        <p:spPr>
          <a:xfrm>
            <a:off x="2577515" y="4553248"/>
            <a:ext cx="3833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발전량 데이터 예측 모델 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01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692" y="339047"/>
            <a:ext cx="29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1. </a:t>
            </a:r>
            <a:r>
              <a:rPr lang="ko-KR" altLang="en-US" dirty="0" smtClean="0">
                <a:latin typeface="+mj-ea"/>
                <a:ea typeface="+mj-ea"/>
              </a:rPr>
              <a:t>기상 데이터 예측 모델</a:t>
            </a:r>
            <a:endParaRPr lang="ko-KR" altLang="en-US" dirty="0">
              <a:latin typeface="+mj-ea"/>
              <a:ea typeface="+mj-ea"/>
            </a:endParaRPr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3313870771"/>
              </p:ext>
            </p:extLst>
          </p:nvPr>
        </p:nvGraphicFramePr>
        <p:xfrm>
          <a:off x="686816" y="719666"/>
          <a:ext cx="108183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66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692" y="339047"/>
            <a:ext cx="307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2. SMP</a:t>
            </a:r>
            <a:r>
              <a:rPr lang="ko-KR" altLang="en-US" dirty="0" smtClean="0">
                <a:latin typeface="+mj-ea"/>
                <a:ea typeface="+mj-ea"/>
              </a:rPr>
              <a:t> 데이터 예측 모델</a:t>
            </a:r>
            <a:endParaRPr lang="ko-KR" altLang="en-US" dirty="0">
              <a:latin typeface="+mj-ea"/>
              <a:ea typeface="+mj-ea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162961110"/>
              </p:ext>
            </p:extLst>
          </p:nvPr>
        </p:nvGraphicFramePr>
        <p:xfrm>
          <a:off x="674116" y="839046"/>
          <a:ext cx="108183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20" y="2030925"/>
            <a:ext cx="8496360" cy="26450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1847820" y="708379"/>
            <a:ext cx="8496360" cy="5404766"/>
            <a:chOff x="-7495182" y="-4107219"/>
            <a:chExt cx="8496360" cy="540476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95182" y="-4107219"/>
              <a:ext cx="8496360" cy="264509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95182" y="-1347546"/>
              <a:ext cx="8496360" cy="264509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20" y="2000937"/>
            <a:ext cx="8496360" cy="26450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20" y="1983833"/>
            <a:ext cx="8496360" cy="26450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824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692" y="339047"/>
            <a:ext cx="322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3. </a:t>
            </a:r>
            <a:r>
              <a:rPr lang="ko-KR" altLang="en-US" dirty="0" smtClean="0">
                <a:latin typeface="+mj-ea"/>
                <a:ea typeface="+mj-ea"/>
              </a:rPr>
              <a:t>발전량 데이터 예측 모델</a:t>
            </a:r>
            <a:endParaRPr lang="ko-KR" altLang="en-US" dirty="0">
              <a:latin typeface="+mj-ea"/>
              <a:ea typeface="+mj-ea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48350503"/>
              </p:ext>
            </p:extLst>
          </p:nvPr>
        </p:nvGraphicFramePr>
        <p:xfrm>
          <a:off x="686816" y="742815"/>
          <a:ext cx="10818368" cy="538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955401" y="1049316"/>
            <a:ext cx="6096001" cy="4744040"/>
            <a:chOff x="-3271037" y="928444"/>
            <a:chExt cx="6096001" cy="47440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71037" y="928444"/>
              <a:ext cx="6096001" cy="231971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48214" y="3352767"/>
              <a:ext cx="6050353" cy="231971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1657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780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분석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en-US" altLang="ko-KR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수익 계산 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id="{08E23758-8A71-FB83-BEE9-CC7E94E9731B}"/>
              </a:ext>
            </a:extLst>
          </p:cNvPr>
          <p:cNvSpPr/>
          <p:nvPr/>
        </p:nvSpPr>
        <p:spPr>
          <a:xfrm>
            <a:off x="5314524" y="1843862"/>
            <a:ext cx="4327208" cy="139986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1493519" y="1872253"/>
            <a:ext cx="3933825" cy="13998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513C753A-D95E-5C4B-A8B0-4DA610CF3228}"/>
              </a:ext>
            </a:extLst>
          </p:cNvPr>
          <p:cNvSpPr/>
          <p:nvPr/>
        </p:nvSpPr>
        <p:spPr>
          <a:xfrm rot="16200000">
            <a:off x="2909175" y="3944114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83AE30EF-C049-7BF1-C577-4E211B13E059}"/>
              </a:ext>
            </a:extLst>
          </p:cNvPr>
          <p:cNvSpPr/>
          <p:nvPr/>
        </p:nvSpPr>
        <p:spPr>
          <a:xfrm rot="5400000" flipV="1">
            <a:off x="2909175" y="-27499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E25CEBB1-206C-4602-2C2E-70F0A447249B}"/>
              </a:ext>
            </a:extLst>
          </p:cNvPr>
          <p:cNvSpPr/>
          <p:nvPr/>
        </p:nvSpPr>
        <p:spPr>
          <a:xfrm rot="5400000" flipV="1">
            <a:off x="6843000" y="-3768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EA7BDD-096A-39B8-4A4E-2224F6D00056}"/>
              </a:ext>
            </a:extLst>
          </p:cNvPr>
          <p:cNvSpPr txBox="1"/>
          <p:nvPr/>
        </p:nvSpPr>
        <p:spPr>
          <a:xfrm>
            <a:off x="1954058" y="944601"/>
            <a:ext cx="2231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병원체 Light" pitchFamily="2" charset="-127"/>
                <a:ea typeface="세종병원체 Light" pitchFamily="2" charset="-127"/>
              </a:rPr>
              <a:t>Prophet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병원체 Light" pitchFamily="2" charset="-127"/>
                <a:ea typeface="세종병원체 Light" pitchFamily="2" charset="-127"/>
              </a:rPr>
              <a:t>모델 사용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21F57-21BE-8E76-CE91-22FC86D958D0}"/>
              </a:ext>
            </a:extLst>
          </p:cNvPr>
          <p:cNvSpPr txBox="1"/>
          <p:nvPr/>
        </p:nvSpPr>
        <p:spPr>
          <a:xfrm>
            <a:off x="1954058" y="5832888"/>
            <a:ext cx="2231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병원체 Light" pitchFamily="2" charset="-127"/>
                <a:ea typeface="세종병원체 Light" pitchFamily="2" charset="-127"/>
              </a:rPr>
              <a:t>Prophet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병원체 Light" pitchFamily="2" charset="-127"/>
                <a:ea typeface="세종병원체 Light" pitchFamily="2" charset="-127"/>
              </a:rPr>
              <a:t>모델 사용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28F21-BBF6-8C85-CFF9-8677D2FD6308}"/>
              </a:ext>
            </a:extLst>
          </p:cNvPr>
          <p:cNvSpPr txBox="1"/>
          <p:nvPr/>
        </p:nvSpPr>
        <p:spPr>
          <a:xfrm>
            <a:off x="5853418" y="892902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병원체 Light" pitchFamily="2" charset="-127"/>
                <a:ea typeface="세종병원체 Light" pitchFamily="2" charset="-127"/>
              </a:rPr>
              <a:t>XGBoost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병원체 Light" pitchFamily="2" charset="-127"/>
                <a:ea typeface="세종병원체 Light" pitchFamily="2" charset="-127"/>
              </a:rPr>
              <a:t>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병원체 Light" pitchFamily="2" charset="-127"/>
                <a:ea typeface="세종병원체 Light" pitchFamily="2" charset="-127"/>
              </a:rPr>
              <a:t>모델 사용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1874081" y="2360492"/>
            <a:ext cx="26773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50" dirty="0" smtClean="0">
                <a:latin typeface="세종병원체 Bold" pitchFamily="2" charset="-127"/>
                <a:ea typeface="세종병원체 Bold" pitchFamily="2" charset="-127"/>
              </a:rPr>
              <a:t>기상 데이터 예측</a:t>
            </a:r>
            <a:endParaRPr lang="ko-KR" altLang="en-US" sz="3000" spc="-150" dirty="0"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6065210" y="2296103"/>
            <a:ext cx="30123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50" dirty="0" smtClean="0">
                <a:solidFill>
                  <a:schemeClr val="bg1"/>
                </a:solidFill>
                <a:latin typeface="세종병원체 Bold" pitchFamily="2" charset="-127"/>
                <a:ea typeface="세종병원체 Bold" pitchFamily="2" charset="-127"/>
              </a:rPr>
              <a:t>태양광 발전량 예측</a:t>
            </a:r>
            <a:endParaRPr lang="ko-KR" altLang="en-US" sz="3000" spc="-150" dirty="0">
              <a:solidFill>
                <a:schemeClr val="bg1"/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1495692" y="3737129"/>
            <a:ext cx="3933825" cy="1399868"/>
          </a:xfrm>
          <a:prstGeom prst="homePlate">
            <a:avLst/>
          </a:prstGeom>
          <a:solidFill>
            <a:srgbClr val="1A335C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2366745" y="4162975"/>
            <a:ext cx="1712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 smtClean="0">
                <a:solidFill>
                  <a:schemeClr val="bg1"/>
                </a:solidFill>
                <a:latin typeface="세종병원체 Bold" pitchFamily="2" charset="-127"/>
                <a:ea typeface="세종병원체 Bold" pitchFamily="2" charset="-127"/>
              </a:rPr>
              <a:t>SMP</a:t>
            </a:r>
            <a:r>
              <a:rPr lang="ko-KR" altLang="en-US" sz="3000" spc="-150" dirty="0" smtClean="0">
                <a:solidFill>
                  <a:schemeClr val="bg1"/>
                </a:solidFill>
                <a:latin typeface="세종병원체 Bold" pitchFamily="2" charset="-127"/>
                <a:ea typeface="세종병원체 Bold" pitchFamily="2" charset="-127"/>
              </a:rPr>
              <a:t> 예측</a:t>
            </a:r>
            <a:endParaRPr lang="ko-KR" altLang="en-US" sz="3000" spc="-150" dirty="0">
              <a:solidFill>
                <a:schemeClr val="bg1"/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87ADE29-00CC-301A-B1B8-521418D8DD01}"/>
              </a:ext>
            </a:extLst>
          </p:cNvPr>
          <p:cNvCxnSpPr/>
          <p:nvPr/>
        </p:nvCxnSpPr>
        <p:spPr>
          <a:xfrm>
            <a:off x="5774935" y="4437063"/>
            <a:ext cx="2004894" cy="35472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87ADE29-00CC-301A-B1B8-521418D8DD01}"/>
              </a:ext>
            </a:extLst>
          </p:cNvPr>
          <p:cNvCxnSpPr/>
          <p:nvPr/>
        </p:nvCxnSpPr>
        <p:spPr>
          <a:xfrm>
            <a:off x="7339583" y="3353229"/>
            <a:ext cx="595931" cy="118829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935514" y="3861303"/>
            <a:ext cx="3416734" cy="1576817"/>
            <a:chOff x="7935514" y="3861303"/>
            <a:chExt cx="3416734" cy="1576817"/>
          </a:xfrm>
        </p:grpSpPr>
        <p:sp>
          <p:nvSpPr>
            <p:cNvPr id="19" name="TextBox 18"/>
            <p:cNvSpPr txBox="1"/>
            <p:nvPr/>
          </p:nvSpPr>
          <p:spPr>
            <a:xfrm>
              <a:off x="7935514" y="4791789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세종병원체 Bold" pitchFamily="2" charset="-127"/>
                  <a:ea typeface="세종병원체 Bold" pitchFamily="2" charset="-127"/>
                </a:rPr>
                <a:t>예상 수익 계산</a:t>
              </a:r>
              <a:endParaRPr lang="ko-KR" altLang="en-US" sz="3600" dirty="0">
                <a:latin typeface="세종병원체 Bold" pitchFamily="2" charset="-127"/>
                <a:ea typeface="세종병원체 Bold" pitchFamily="2" charset="-127"/>
              </a:endParaRPr>
            </a:p>
          </p:txBody>
        </p:sp>
        <p:pic>
          <p:nvPicPr>
            <p:cNvPr id="1028" name="Picture 4" descr="동전 - 무료 비즈니스 및 금융개 아이콘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267" y="3861303"/>
              <a:ext cx="1197981" cy="1197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1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344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웹 개발 </a:t>
            </a:r>
            <a:r>
              <a:rPr lang="en-US" altLang="ko-KR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주요 기능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자유형: 도형 19">
            <a:extLst>
              <a:ext uri="{FF2B5EF4-FFF2-40B4-BE49-F238E27FC236}">
                <a16:creationId xmlns:a16="http://schemas.microsoft.com/office/drawing/2014/main" id="{FAF93074-B9A7-966C-6BD5-13C65A14E1BB}"/>
              </a:ext>
            </a:extLst>
          </p:cNvPr>
          <p:cNvSpPr/>
          <p:nvPr/>
        </p:nvSpPr>
        <p:spPr>
          <a:xfrm>
            <a:off x="6614802" y="912524"/>
            <a:ext cx="4398644" cy="2718333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46B2CF3-5B20-E976-5AB2-41C7ADD8C184}"/>
              </a:ext>
            </a:extLst>
          </p:cNvPr>
          <p:cNvSpPr/>
          <p:nvPr/>
        </p:nvSpPr>
        <p:spPr>
          <a:xfrm>
            <a:off x="7043942" y="1842667"/>
            <a:ext cx="3522375" cy="421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62710-00C7-B940-4334-0DA15F926E6A}"/>
              </a:ext>
            </a:extLst>
          </p:cNvPr>
          <p:cNvSpPr txBox="1"/>
          <p:nvPr/>
        </p:nvSpPr>
        <p:spPr>
          <a:xfrm>
            <a:off x="7851383" y="186992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기간  및  지역  설정  기능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B23740-2AB7-25CD-5CEE-2A5FC928BA3E}"/>
              </a:ext>
            </a:extLst>
          </p:cNvPr>
          <p:cNvSpPr txBox="1"/>
          <p:nvPr/>
        </p:nvSpPr>
        <p:spPr>
          <a:xfrm>
            <a:off x="7368650" y="1243316"/>
            <a:ext cx="2911054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발전량 조회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6B2CF3-5B20-E976-5AB2-41C7ADD8C184}"/>
              </a:ext>
            </a:extLst>
          </p:cNvPr>
          <p:cNvSpPr/>
          <p:nvPr/>
        </p:nvSpPr>
        <p:spPr>
          <a:xfrm>
            <a:off x="7043942" y="2452267"/>
            <a:ext cx="3522375" cy="7415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262710-00C7-B940-4334-0DA15F926E6A}"/>
              </a:ext>
            </a:extLst>
          </p:cNvPr>
          <p:cNvSpPr txBox="1"/>
          <p:nvPr/>
        </p:nvSpPr>
        <p:spPr>
          <a:xfrm>
            <a:off x="7363362" y="2527154"/>
            <a:ext cx="2914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일자별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  발전량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/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누적  발전량  시각화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/>
            </a:r>
            <a:b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</a:b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(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그래프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, 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표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)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60" name="자유형: 도형 19">
            <a:extLst>
              <a:ext uri="{FF2B5EF4-FFF2-40B4-BE49-F238E27FC236}">
                <a16:creationId xmlns:a16="http://schemas.microsoft.com/office/drawing/2014/main" id="{FAF93074-B9A7-966C-6BD5-13C65A14E1BB}"/>
              </a:ext>
            </a:extLst>
          </p:cNvPr>
          <p:cNvSpPr/>
          <p:nvPr/>
        </p:nvSpPr>
        <p:spPr>
          <a:xfrm>
            <a:off x="1146429" y="1059616"/>
            <a:ext cx="4398644" cy="247121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6B2CF3-5B20-E976-5AB2-41C7ADD8C184}"/>
              </a:ext>
            </a:extLst>
          </p:cNvPr>
          <p:cNvSpPr/>
          <p:nvPr/>
        </p:nvSpPr>
        <p:spPr>
          <a:xfrm>
            <a:off x="1575569" y="1866199"/>
            <a:ext cx="3522375" cy="421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5B27ABD-AEFD-7BE4-65A4-DFED66876ED7}"/>
              </a:ext>
            </a:extLst>
          </p:cNvPr>
          <p:cNvSpPr/>
          <p:nvPr/>
        </p:nvSpPr>
        <p:spPr>
          <a:xfrm>
            <a:off x="1588268" y="2467537"/>
            <a:ext cx="3522375" cy="7459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262710-00C7-B940-4334-0DA15F926E6A}"/>
              </a:ext>
            </a:extLst>
          </p:cNvPr>
          <p:cNvSpPr txBox="1"/>
          <p:nvPr/>
        </p:nvSpPr>
        <p:spPr>
          <a:xfrm>
            <a:off x="2221106" y="1893461"/>
            <a:ext cx="228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한국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/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미국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/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중국  제품  소개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1623991" y="2580614"/>
            <a:ext cx="3441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각  제품의  출력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, 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최대  효율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, 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크기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, 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설치  비용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/>
            </a:r>
            <a:b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</a:b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에  대한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정보  제공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CB23740-2AB7-25CD-5CEE-2A5FC928BA3E}"/>
              </a:ext>
            </a:extLst>
          </p:cNvPr>
          <p:cNvSpPr txBox="1"/>
          <p:nvPr/>
        </p:nvSpPr>
        <p:spPr>
          <a:xfrm>
            <a:off x="1900277" y="1296286"/>
            <a:ext cx="2911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제품 소개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31" name="자유형: 도형 19">
            <a:extLst>
              <a:ext uri="{FF2B5EF4-FFF2-40B4-BE49-F238E27FC236}">
                <a16:creationId xmlns:a16="http://schemas.microsoft.com/office/drawing/2014/main" id="{FAF93074-B9A7-966C-6BD5-13C65A14E1BB}"/>
              </a:ext>
            </a:extLst>
          </p:cNvPr>
          <p:cNvSpPr/>
          <p:nvPr/>
        </p:nvSpPr>
        <p:spPr>
          <a:xfrm>
            <a:off x="6624327" y="3979309"/>
            <a:ext cx="4398644" cy="247121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BDF9F8B-AB29-D3C4-11A6-A1C0B67E78F7}"/>
              </a:ext>
            </a:extLst>
          </p:cNvPr>
          <p:cNvSpPr/>
          <p:nvPr/>
        </p:nvSpPr>
        <p:spPr>
          <a:xfrm>
            <a:off x="7051874" y="4852567"/>
            <a:ext cx="3522375" cy="4210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B27ABD-AEFD-7BE4-65A4-DFED66876ED7}"/>
              </a:ext>
            </a:extLst>
          </p:cNvPr>
          <p:cNvSpPr/>
          <p:nvPr/>
        </p:nvSpPr>
        <p:spPr>
          <a:xfrm>
            <a:off x="7066166" y="5444889"/>
            <a:ext cx="3522375" cy="4210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8189401" y="5500307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문의  메일  전송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19D2CB-840C-D290-5146-25DE578215FA}"/>
              </a:ext>
            </a:extLst>
          </p:cNvPr>
          <p:cNvSpPr txBox="1"/>
          <p:nvPr/>
        </p:nvSpPr>
        <p:spPr>
          <a:xfrm>
            <a:off x="7672722" y="4896286"/>
            <a:ext cx="2297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자주  묻는  질문과  답변  제공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B23740-2AB7-25CD-5CEE-2A5FC928BA3E}"/>
              </a:ext>
            </a:extLst>
          </p:cNvPr>
          <p:cNvSpPr txBox="1"/>
          <p:nvPr/>
        </p:nvSpPr>
        <p:spPr>
          <a:xfrm>
            <a:off x="7378175" y="4187404"/>
            <a:ext cx="2911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FAQ/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문의 등록 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55" name="자유형: 도형 19">
            <a:extLst>
              <a:ext uri="{FF2B5EF4-FFF2-40B4-BE49-F238E27FC236}">
                <a16:creationId xmlns:a16="http://schemas.microsoft.com/office/drawing/2014/main" id="{FAF93074-B9A7-966C-6BD5-13C65A14E1BB}"/>
              </a:ext>
            </a:extLst>
          </p:cNvPr>
          <p:cNvSpPr/>
          <p:nvPr/>
        </p:nvSpPr>
        <p:spPr>
          <a:xfrm>
            <a:off x="1156977" y="4026934"/>
            <a:ext cx="4398644" cy="247121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B27ABD-AEFD-7BE4-65A4-DFED66876ED7}"/>
              </a:ext>
            </a:extLst>
          </p:cNvPr>
          <p:cNvSpPr/>
          <p:nvPr/>
        </p:nvSpPr>
        <p:spPr>
          <a:xfrm>
            <a:off x="1598816" y="4873389"/>
            <a:ext cx="3522375" cy="421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2054397" y="4909757"/>
            <a:ext cx="2661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기간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,  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지역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 , 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모듈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, 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면적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입력  기능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B23740-2AB7-25CD-5CEE-2A5FC928BA3E}"/>
              </a:ext>
            </a:extLst>
          </p:cNvPr>
          <p:cNvSpPr txBox="1"/>
          <p:nvPr/>
        </p:nvSpPr>
        <p:spPr>
          <a:xfrm>
            <a:off x="1910825" y="4263604"/>
            <a:ext cx="2911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수익 및 비용 계산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46B2CF3-5B20-E976-5AB2-41C7ADD8C184}"/>
              </a:ext>
            </a:extLst>
          </p:cNvPr>
          <p:cNvSpPr/>
          <p:nvPr/>
        </p:nvSpPr>
        <p:spPr>
          <a:xfrm>
            <a:off x="1586117" y="5481217"/>
            <a:ext cx="3522375" cy="421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262710-00C7-B940-4334-0DA15F926E6A}"/>
              </a:ext>
            </a:extLst>
          </p:cNvPr>
          <p:cNvSpPr txBox="1"/>
          <p:nvPr/>
        </p:nvSpPr>
        <p:spPr>
          <a:xfrm>
            <a:off x="2287053" y="5537054"/>
            <a:ext cx="2151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설치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 비용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,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예상  수익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 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Light" pitchFamily="2" charset="-127"/>
                <a:ea typeface="세종병원체 Light" pitchFamily="2" charset="-127"/>
              </a:rPr>
              <a:t>계산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세종병원체 Light" pitchFamily="2" charset="-127"/>
              <a:ea typeface="세종병원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1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65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웹 개발 </a:t>
            </a:r>
            <a:r>
              <a:rPr lang="en-US" altLang="ko-KR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UI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4" y="852852"/>
            <a:ext cx="10902976" cy="53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accent6"/>
                </a:solidFill>
                <a:latin typeface="+mj-ea"/>
                <a:ea typeface="+mj-ea"/>
              </a:rPr>
              <a:t>조원 소개</a:t>
            </a:r>
            <a:endParaRPr lang="ko-KR" altLang="en-US" sz="4000" b="1" spc="-3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1" y="1027959"/>
            <a:ext cx="10120237" cy="53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65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웹 개발 </a:t>
            </a:r>
            <a:r>
              <a:rPr lang="en-US" altLang="ko-KR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UI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5" y="877171"/>
            <a:ext cx="10902976" cy="53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65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웹 개발 </a:t>
            </a:r>
            <a:r>
              <a:rPr lang="en-US" altLang="ko-KR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UI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2" y="955663"/>
            <a:ext cx="10902976" cy="533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65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웹 개발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UI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51" y="898462"/>
            <a:ext cx="5331286" cy="5152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19" r="-1"/>
          <a:stretch/>
        </p:blipFill>
        <p:spPr>
          <a:xfrm>
            <a:off x="613092" y="898462"/>
            <a:ext cx="5331286" cy="51525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91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65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웹 개발 </a:t>
            </a:r>
            <a:r>
              <a:rPr lang="en-US" altLang="ko-KR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UI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085" y="916751"/>
            <a:ext cx="5267196" cy="5152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205" y="916752"/>
            <a:ext cx="5267196" cy="5152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11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65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웹 개발 </a:t>
            </a:r>
            <a:r>
              <a:rPr lang="en-US" altLang="ko-KR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UI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394" y="1051376"/>
            <a:ext cx="5160742" cy="5060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1" y="1051376"/>
            <a:ext cx="5160742" cy="5060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196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136169" y="3422159"/>
            <a:ext cx="39196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  <a:latin typeface="+mj-ea"/>
                <a:ea typeface="+mj-ea"/>
              </a:rPr>
              <a:t>기능 시연</a:t>
            </a:r>
            <a:endParaRPr lang="ko-KR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44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1048206" y="1913000"/>
            <a:ext cx="10028707" cy="3076111"/>
            <a:chOff x="1048206" y="2331098"/>
            <a:chExt cx="10028707" cy="307611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A681B3-511D-A959-423D-EB378EA8490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BFE378-782A-97F5-13A5-45DA4E0CA0B2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1048206" y="3283551"/>
              <a:ext cx="10028707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 smtClean="0">
                  <a:solidFill>
                    <a:schemeClr val="accent6"/>
                  </a:solidFill>
                  <a:latin typeface="+mj-ea"/>
                  <a:ea typeface="+mj-ea"/>
                </a:rPr>
                <a:t>태양광 발전소 컨설팅 사이트</a:t>
              </a:r>
              <a:endParaRPr lang="en-US" altLang="ko-KR" sz="6600" b="1" dirty="0" smtClean="0">
                <a:solidFill>
                  <a:schemeClr val="accent6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6600" b="1" dirty="0" smtClean="0">
                  <a:solidFill>
                    <a:schemeClr val="accent6"/>
                  </a:solidFill>
                  <a:latin typeface="+mj-ea"/>
                  <a:ea typeface="+mj-ea"/>
                </a:rPr>
                <a:t>SLSL</a:t>
              </a:r>
              <a:endParaRPr lang="ko-KR" altLang="en-US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49">
            <a:extLst>
              <a:ext uri="{FF2B5EF4-FFF2-40B4-BE49-F238E27FC236}">
                <a16:creationId xmlns:a16="http://schemas.microsoft.com/office/drawing/2014/main" id="{DB570BD7-E963-A4CE-1A95-00DC9CF0DF02}"/>
              </a:ext>
            </a:extLst>
          </p:cNvPr>
          <p:cNvSpPr/>
          <p:nvPr/>
        </p:nvSpPr>
        <p:spPr>
          <a:xfrm>
            <a:off x="9194506" y="2186740"/>
            <a:ext cx="1903419" cy="3220800"/>
          </a:xfrm>
          <a:prstGeom prst="roundRect">
            <a:avLst>
              <a:gd name="adj" fmla="val 22381"/>
            </a:avLst>
          </a:prstGeom>
          <a:solidFill>
            <a:schemeClr val="bg1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F963BBD-DC3D-3244-D870-7C608FFEEE1E}"/>
              </a:ext>
            </a:extLst>
          </p:cNvPr>
          <p:cNvCxnSpPr>
            <a:cxnSpLocks/>
          </p:cNvCxnSpPr>
          <p:nvPr/>
        </p:nvCxnSpPr>
        <p:spPr>
          <a:xfrm>
            <a:off x="1109547" y="3797141"/>
            <a:ext cx="7739192" cy="2633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환경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7">
            <a:extLst>
              <a:ext uri="{FF2B5EF4-FFF2-40B4-BE49-F238E27FC236}">
                <a16:creationId xmlns:a16="http://schemas.microsoft.com/office/drawing/2014/main" id="{F4C0F4E5-0CA8-DD44-BEC6-EB2E297A1AD5}"/>
              </a:ext>
            </a:extLst>
          </p:cNvPr>
          <p:cNvSpPr/>
          <p:nvPr/>
        </p:nvSpPr>
        <p:spPr>
          <a:xfrm>
            <a:off x="1109547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48">
            <a:extLst>
              <a:ext uri="{FF2B5EF4-FFF2-40B4-BE49-F238E27FC236}">
                <a16:creationId xmlns:a16="http://schemas.microsoft.com/office/drawing/2014/main" id="{978402B4-B903-4CCE-5139-97929016D46A}"/>
              </a:ext>
            </a:extLst>
          </p:cNvPr>
          <p:cNvSpPr/>
          <p:nvPr/>
        </p:nvSpPr>
        <p:spPr>
          <a:xfrm>
            <a:off x="3453487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49">
            <a:extLst>
              <a:ext uri="{FF2B5EF4-FFF2-40B4-BE49-F238E27FC236}">
                <a16:creationId xmlns:a16="http://schemas.microsoft.com/office/drawing/2014/main" id="{DB570BD7-E963-A4CE-1A95-00DC9CF0DF02}"/>
              </a:ext>
            </a:extLst>
          </p:cNvPr>
          <p:cNvSpPr/>
          <p:nvPr/>
        </p:nvSpPr>
        <p:spPr>
          <a:xfrm>
            <a:off x="5797428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489C7-182A-0644-A1EC-5DAF46FD88EC}"/>
              </a:ext>
            </a:extLst>
          </p:cNvPr>
          <p:cNvSpPr txBox="1"/>
          <p:nvPr/>
        </p:nvSpPr>
        <p:spPr>
          <a:xfrm>
            <a:off x="1296879" y="1642821"/>
            <a:ext cx="152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1"/>
                </a:solidFill>
                <a:latin typeface="세종병원체 Bold" pitchFamily="2" charset="-127"/>
                <a:ea typeface="세종병원체 Bold" pitchFamily="2" charset="-127"/>
              </a:rPr>
              <a:t>데이터 분석</a:t>
            </a:r>
            <a:endParaRPr lang="ko-KR" altLang="en-US" dirty="0">
              <a:solidFill>
                <a:schemeClr val="accent1"/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C63C4-F269-8DEF-A535-98D43B57582B}"/>
              </a:ext>
            </a:extLst>
          </p:cNvPr>
          <p:cNvSpPr txBox="1"/>
          <p:nvPr/>
        </p:nvSpPr>
        <p:spPr>
          <a:xfrm>
            <a:off x="3854305" y="1638326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세종병원체 Bold" pitchFamily="2" charset="-127"/>
                <a:ea typeface="세종병원체 Bold" pitchFamily="2" charset="-127"/>
              </a:rPr>
              <a:t>DB</a:t>
            </a:r>
            <a:endParaRPr lang="ko-KR" altLang="en-US" dirty="0">
              <a:solidFill>
                <a:schemeClr val="accent1"/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99082-5781-50D0-6B9B-C1841EAF868D}"/>
              </a:ext>
            </a:extLst>
          </p:cNvPr>
          <p:cNvSpPr txBox="1"/>
          <p:nvPr/>
        </p:nvSpPr>
        <p:spPr>
          <a:xfrm>
            <a:off x="6174849" y="1638326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1"/>
                </a:solidFill>
                <a:latin typeface="세종병원체 Bold" pitchFamily="2" charset="-127"/>
                <a:ea typeface="세종병원체 Bold" pitchFamily="2" charset="-127"/>
              </a:rPr>
              <a:t>웹 개발</a:t>
            </a:r>
            <a:endParaRPr lang="en-US" altLang="ko-KR" dirty="0" smtClean="0">
              <a:solidFill>
                <a:schemeClr val="accent1"/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5F0CA5-F1D9-3F69-15CC-BB85BA6414F1}"/>
              </a:ext>
            </a:extLst>
          </p:cNvPr>
          <p:cNvSpPr txBox="1"/>
          <p:nvPr/>
        </p:nvSpPr>
        <p:spPr>
          <a:xfrm>
            <a:off x="9048467" y="1688838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Client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pic>
        <p:nvPicPr>
          <p:cNvPr id="13" name="Google Shape;28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9289" y="2099768"/>
            <a:ext cx="1491536" cy="52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2648" y="2738779"/>
            <a:ext cx="1604378" cy="67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214" y="5131401"/>
            <a:ext cx="1642232" cy="50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9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7860" y="3606156"/>
            <a:ext cx="1470267" cy="40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91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1378" y="4217665"/>
            <a:ext cx="1676614" cy="8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84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31575" y="2147530"/>
            <a:ext cx="1459808" cy="117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86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59353" y="3390433"/>
            <a:ext cx="1770162" cy="102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스프링 부트(Spring Boot)란?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9" y="4300541"/>
            <a:ext cx="1755762" cy="75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65" y="4865073"/>
            <a:ext cx="1231754" cy="120641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514708" y="4407210"/>
            <a:ext cx="1774872" cy="998366"/>
          </a:xfrm>
          <a:prstGeom prst="rect">
            <a:avLst/>
          </a:prstGeom>
        </p:spPr>
      </p:pic>
      <p:pic>
        <p:nvPicPr>
          <p:cNvPr id="23" name="Google Shape;322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22819" y="2343507"/>
            <a:ext cx="1280062" cy="104358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3C63C4-F269-8DEF-A535-98D43B57582B}"/>
              </a:ext>
            </a:extLst>
          </p:cNvPr>
          <p:cNvSpPr txBox="1"/>
          <p:nvPr/>
        </p:nvSpPr>
        <p:spPr>
          <a:xfrm>
            <a:off x="3837661" y="3979312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1"/>
                </a:solidFill>
                <a:latin typeface="세종병원체 Bold" pitchFamily="2" charset="-127"/>
                <a:ea typeface="세종병원체 Bold" pitchFamily="2" charset="-127"/>
              </a:rPr>
              <a:t>형상 관리</a:t>
            </a:r>
            <a:endParaRPr lang="ko-KR" altLang="en-US" dirty="0">
              <a:solidFill>
                <a:schemeClr val="accent1"/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pic>
        <p:nvPicPr>
          <p:cNvPr id="25" name="Google Shape;308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29720" y="2855943"/>
            <a:ext cx="831685" cy="72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0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599370" y="3720118"/>
            <a:ext cx="1092383" cy="96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55F0CA5-F1D9-3F69-15CC-BB85BA6414F1}"/>
              </a:ext>
            </a:extLst>
          </p:cNvPr>
          <p:cNvSpPr txBox="1"/>
          <p:nvPr/>
        </p:nvSpPr>
        <p:spPr>
          <a:xfrm>
            <a:off x="5741321" y="955980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2">
                    <a:lumMod val="50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Server</a:t>
            </a:r>
            <a:endParaRPr lang="ko-KR" altLang="en-US" sz="2800" b="1" dirty="0">
              <a:solidFill>
                <a:schemeClr val="accent2">
                  <a:lumMod val="50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 table of contents</a:t>
            </a:r>
            <a:endParaRPr lang="ko-KR" altLang="en-US" sz="2000" b="1" dirty="0">
              <a:solidFill>
                <a:schemeClr val="accent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3241067" y="2302281"/>
            <a:ext cx="521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endParaRPr lang="ko-KR" altLang="en-US" sz="4400" b="1" dirty="0">
              <a:solidFill>
                <a:schemeClr val="accent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4871405" y="2317003"/>
            <a:ext cx="3052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주제 및 배경</a:t>
            </a:r>
            <a:endParaRPr lang="ko-KR" altLang="en-US" sz="3600" b="1" spc="600" dirty="0">
              <a:solidFill>
                <a:schemeClr val="accent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3202385" y="3459093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ko-KR" altLang="en-US" sz="4400" b="1" dirty="0">
              <a:solidFill>
                <a:schemeClr val="accent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4871405" y="3473815"/>
            <a:ext cx="285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소개</a:t>
            </a:r>
            <a:endParaRPr lang="ko-KR" altLang="en-US" sz="3600" b="1" spc="600" dirty="0">
              <a:solidFill>
                <a:schemeClr val="accent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3202385" y="4615905"/>
            <a:ext cx="521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ko-KR" altLang="en-US" sz="4400" b="1" dirty="0">
              <a:solidFill>
                <a:schemeClr val="accent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4871405" y="4630627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시연</a:t>
            </a:r>
            <a:endParaRPr lang="ko-KR" altLang="en-US" sz="3600" b="1" spc="600" dirty="0">
              <a:solidFill>
                <a:schemeClr val="accent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3202385" y="4615905"/>
            <a:ext cx="521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ko-KR" altLang="en-US" sz="4400" b="1" dirty="0">
              <a:solidFill>
                <a:schemeClr val="accent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4871405" y="4630627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시연</a:t>
            </a:r>
            <a:endParaRPr lang="ko-KR" altLang="en-US" sz="3600" b="1" spc="600" dirty="0">
              <a:solidFill>
                <a:schemeClr val="accent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4725" y="2505670"/>
            <a:ext cx="204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+mj-ea"/>
                <a:ea typeface="+mj-ea"/>
              </a:rPr>
              <a:t>Part 1</a:t>
            </a:r>
            <a:endParaRPr lang="en-US" altLang="ko-KR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571912" y="3422159"/>
            <a:ext cx="50481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  <a:latin typeface="+mj-ea"/>
                <a:ea typeface="+mj-ea"/>
              </a:rPr>
              <a:t>주제 및 배경</a:t>
            </a:r>
            <a:endParaRPr lang="ko-KR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355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주제 선정 배경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92537" y="985339"/>
            <a:ext cx="10866474" cy="5254626"/>
            <a:chOff x="692537" y="985339"/>
            <a:chExt cx="10866474" cy="5254626"/>
          </a:xfrm>
        </p:grpSpPr>
        <p:pic>
          <p:nvPicPr>
            <p:cNvPr id="13" name="Picture 2" descr="https://e-policy.or.kr/board/free/photo/c_202402081632111.jp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537" y="985339"/>
              <a:ext cx="5254625" cy="525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e-policy.or.kr/board/free/photo/c_202402081632112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819" y="985340"/>
              <a:ext cx="5257192" cy="525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6" descr="https://e-policy.or.kr/board/free/photo/c_20240208163211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95" y="985338"/>
            <a:ext cx="5257192" cy="5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58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355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주제 선정 배경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2" y="817170"/>
            <a:ext cx="5608806" cy="5829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902" y="786720"/>
            <a:ext cx="5608806" cy="2536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902" y="786720"/>
            <a:ext cx="5608806" cy="5860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21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355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주제 선정 배경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6" y="976116"/>
            <a:ext cx="2700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83" y="976116"/>
            <a:ext cx="2700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3050" y="976116"/>
            <a:ext cx="2700000" cy="5418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917" y="976116"/>
            <a:ext cx="2700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00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498960" y="1060057"/>
            <a:ext cx="5439972" cy="53026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병원체 Bold" pitchFamily="2" charset="-127"/>
                <a:ea typeface="세종병원체 Bold" pitchFamily="2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세종병원체 Bold" pitchFamily="2" charset="-127"/>
              <a:ea typeface="세종병원체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236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목표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1060057"/>
            <a:ext cx="5439972" cy="53026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808930" y="1424484"/>
            <a:ext cx="4880670" cy="375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1424484"/>
            <a:ext cx="4880670" cy="375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6518837" y="5402866"/>
            <a:ext cx="4873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세종병원체 Light" pitchFamily="2" charset="-127"/>
                <a:ea typeface="세종병원체 Light" pitchFamily="2" charset="-127"/>
              </a:rPr>
              <a:t>발전량</a:t>
            </a:r>
            <a:r>
              <a:rPr lang="en-US" altLang="ko-KR" sz="2400" dirty="0">
                <a:latin typeface="세종병원체 Light" pitchFamily="2" charset="-127"/>
                <a:ea typeface="세종병원체 Light" pitchFamily="2" charset="-127"/>
              </a:rPr>
              <a:t> </a:t>
            </a:r>
            <a:r>
              <a:rPr lang="ko-KR" altLang="en-US" sz="2400" dirty="0" smtClean="0">
                <a:latin typeface="세종병원체 Light" pitchFamily="2" charset="-127"/>
                <a:ea typeface="세종병원체 Light" pitchFamily="2" charset="-127"/>
              </a:rPr>
              <a:t>예측을 조회하고 </a:t>
            </a:r>
            <a:r>
              <a:rPr lang="en-US" altLang="ko-KR" sz="2400" dirty="0" smtClean="0">
                <a:latin typeface="세종병원체 Light" pitchFamily="2" charset="-127"/>
                <a:ea typeface="세종병원체 Light" pitchFamily="2" charset="-127"/>
              </a:rPr>
              <a:t/>
            </a:r>
            <a:br>
              <a:rPr lang="en-US" altLang="ko-KR" sz="2400" dirty="0" smtClean="0">
                <a:latin typeface="세종병원체 Light" pitchFamily="2" charset="-127"/>
                <a:ea typeface="세종병원체 Light" pitchFamily="2" charset="-127"/>
              </a:rPr>
            </a:br>
            <a:r>
              <a:rPr lang="ko-KR" altLang="en-US" sz="2400" dirty="0" smtClean="0">
                <a:latin typeface="세종병원체 Light" pitchFamily="2" charset="-127"/>
                <a:ea typeface="세종병원체 Light" pitchFamily="2" charset="-127"/>
              </a:rPr>
              <a:t>수익</a:t>
            </a:r>
            <a:r>
              <a:rPr lang="en-US" altLang="ko-KR" sz="2400" dirty="0" smtClean="0">
                <a:latin typeface="세종병원체 Light" pitchFamily="2" charset="-127"/>
                <a:ea typeface="세종병원체 Light" pitchFamily="2" charset="-127"/>
              </a:rPr>
              <a:t>,</a:t>
            </a:r>
            <a:r>
              <a:rPr lang="ko-KR" altLang="en-US" sz="2400" dirty="0" smtClean="0">
                <a:latin typeface="세종병원체 Light" pitchFamily="2" charset="-127"/>
                <a:ea typeface="세종병원체 Light" pitchFamily="2" charset="-127"/>
              </a:rPr>
              <a:t> 비용을 확인하는 웹 사이트 구현</a:t>
            </a:r>
            <a:endParaRPr lang="ko-KR" altLang="en-US" sz="2400" dirty="0">
              <a:latin typeface="세종병원체 Light" pitchFamily="2" charset="-127"/>
              <a:ea typeface="세종병원체 Light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86043" y="5371775"/>
            <a:ext cx="33121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세종병원체 Light" pitchFamily="2" charset="-127"/>
                <a:ea typeface="세종병원체 Light" pitchFamily="2" charset="-127"/>
              </a:rPr>
              <a:t>태양광 발전량과 </a:t>
            </a:r>
            <a:r>
              <a:rPr lang="en-US" altLang="ko-KR" sz="2400" dirty="0" smtClean="0">
                <a:latin typeface="세종병원체 Light" pitchFamily="2" charset="-127"/>
                <a:ea typeface="세종병원체 Light" pitchFamily="2" charset="-127"/>
              </a:rPr>
              <a:t>SMP</a:t>
            </a:r>
            <a:r>
              <a:rPr lang="ko-KR" altLang="en-US" sz="2400" dirty="0" smtClean="0">
                <a:latin typeface="세종병원체 Light" pitchFamily="2" charset="-127"/>
                <a:ea typeface="세종병원체 Light" pitchFamily="2" charset="-127"/>
              </a:rPr>
              <a:t>를 </a:t>
            </a:r>
            <a:r>
              <a:rPr lang="en-US" altLang="ko-KR" sz="2400" dirty="0" smtClean="0">
                <a:latin typeface="세종병원체 Light" pitchFamily="2" charset="-127"/>
                <a:ea typeface="세종병원체 Light" pitchFamily="2" charset="-127"/>
              </a:rPr>
              <a:t/>
            </a:r>
            <a:br>
              <a:rPr lang="en-US" altLang="ko-KR" sz="2400" dirty="0" smtClean="0">
                <a:latin typeface="세종병원체 Light" pitchFamily="2" charset="-127"/>
                <a:ea typeface="세종병원체 Light" pitchFamily="2" charset="-127"/>
              </a:rPr>
            </a:br>
            <a:r>
              <a:rPr lang="ko-KR" altLang="en-US" sz="2400" dirty="0" smtClean="0">
                <a:latin typeface="세종병원체 Light" pitchFamily="2" charset="-127"/>
                <a:ea typeface="세종병원체 Light" pitchFamily="2" charset="-127"/>
              </a:rPr>
              <a:t>예측하는 </a:t>
            </a:r>
            <a:r>
              <a:rPr lang="ko-KR" altLang="en-US" sz="2400" dirty="0">
                <a:latin typeface="세종병원체 Light" pitchFamily="2" charset="-127"/>
                <a:ea typeface="세종병원체 Light" pitchFamily="2" charset="-127"/>
              </a:rPr>
              <a:t>모델 개발</a:t>
            </a:r>
            <a:endParaRPr lang="en-US" altLang="ko-KR" sz="2400" dirty="0">
              <a:latin typeface="세종병원체 Light" pitchFamily="2" charset="-127"/>
              <a:ea typeface="세종병원체 Light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424484"/>
            <a:ext cx="4880670" cy="3753243"/>
          </a:xfrm>
          <a:prstGeom prst="rect">
            <a:avLst/>
          </a:prstGeom>
        </p:spPr>
      </p:pic>
      <p:pic>
        <p:nvPicPr>
          <p:cNvPr id="1026" name="Picture 2" descr="Generative ai artificial intelligence icon set Vector Image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4171" y="1424484"/>
            <a:ext cx="4834294" cy="37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3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사용자 지정 3">
      <a:majorFont>
        <a:latin typeface="Tmon몬소리 Black"/>
        <a:ea typeface="Tmon몬소리 Black"/>
        <a:cs typeface=""/>
      </a:majorFont>
      <a:minorFont>
        <a:latin typeface="세종병원체 Bold"/>
        <a:ea typeface="세종병원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Tmon몬소리 Black"/>
        <a:ea typeface="Tmon몬소리 Black"/>
        <a:cs typeface=""/>
      </a:majorFont>
      <a:minorFont>
        <a:latin typeface="세종병원체 Bold"/>
        <a:ea typeface="세종병원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601</Words>
  <Application>Microsoft Office PowerPoint</Application>
  <PresentationFormat>와이드스크린</PresentationFormat>
  <Paragraphs>145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Fira Sans Extra Condensed Medium</vt:lpstr>
      <vt:lpstr>Roboto</vt:lpstr>
      <vt:lpstr>Tmon몬소리 Black</vt:lpstr>
      <vt:lpstr>세종병원체 Bold</vt:lpstr>
      <vt:lpstr>세종병원체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150</cp:revision>
  <dcterms:created xsi:type="dcterms:W3CDTF">2022-08-02T00:37:12Z</dcterms:created>
  <dcterms:modified xsi:type="dcterms:W3CDTF">2024-02-21T06:51:58Z</dcterms:modified>
</cp:coreProperties>
</file>